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25"/>
  </p:notesMasterIdLst>
  <p:sldIdLst>
    <p:sldId id="256" r:id="rId3"/>
    <p:sldId id="257" r:id="rId4"/>
    <p:sldId id="276" r:id="rId5"/>
    <p:sldId id="259" r:id="rId6"/>
    <p:sldId id="260" r:id="rId7"/>
    <p:sldId id="277" r:id="rId8"/>
    <p:sldId id="263" r:id="rId9"/>
    <p:sldId id="262" r:id="rId10"/>
    <p:sldId id="281" r:id="rId11"/>
    <p:sldId id="282" r:id="rId12"/>
    <p:sldId id="265" r:id="rId13"/>
    <p:sldId id="264" r:id="rId14"/>
    <p:sldId id="266" r:id="rId15"/>
    <p:sldId id="278" r:id="rId16"/>
    <p:sldId id="269" r:id="rId17"/>
    <p:sldId id="270" r:id="rId18"/>
    <p:sldId id="267" r:id="rId19"/>
    <p:sldId id="271" r:id="rId20"/>
    <p:sldId id="279" r:id="rId21"/>
    <p:sldId id="275" r:id="rId22"/>
    <p:sldId id="273" r:id="rId23"/>
    <p:sldId id="280" r:id="rId24"/>
  </p:sldIdLst>
  <p:sldSz cx="12192000" cy="6858000"/>
  <p:notesSz cx="9906000" cy="6794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40">
          <p15:clr>
            <a:srgbClr val="A4A3A4"/>
          </p15:clr>
        </p15:guide>
        <p15:guide id="2" pos="312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01AF7C-0A5F-4884-8A91-E7FA75B8662E}">
  <a:tblStyle styleId="{A001AF7C-0A5F-4884-8A91-E7FA75B8662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1"/>
          </a:solidFill>
        </a:fill>
      </a:tcStyle>
    </a:wholeTbl>
    <a:band1H>
      <a:tcTxStyle/>
      <a:tcStyle>
        <a:tcBdr/>
        <a:fill>
          <a:solidFill>
            <a:srgbClr val="CAD8E2"/>
          </a:solidFill>
        </a:fill>
      </a:tcStyle>
    </a:band1H>
    <a:band2H>
      <a:tcTxStyle/>
      <a:tcStyle>
        <a:tcBdr/>
      </a:tcStyle>
    </a:band2H>
    <a:band1V>
      <a:tcTxStyle/>
      <a:tcStyle>
        <a:tcBdr/>
        <a:fill>
          <a:solidFill>
            <a:srgbClr val="CAD8E2"/>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31"/>
  </p:normalViewPr>
  <p:slideViewPr>
    <p:cSldViewPr snapToGrid="0">
      <p:cViewPr>
        <p:scale>
          <a:sx n="76" d="100"/>
          <a:sy n="76" d="100"/>
        </p:scale>
        <p:origin x="216" y="74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40"/>
        <p:guide pos="312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18T10:29:14.059" idx="1">
    <p:pos x="6000" y="0"/>
    <p:text>tu peux aller chercher une donnée plus à jour sur : 
https://www.esa.int/Safety_Security/Space_Debris/Space_debris_by_the_numbers
such as an unknown maneuver
Ce que je veux dire c'est que quand la manoeuvre est connue, elle est prise comme un modèle de force classique et ça marche très bien
-RHONE, Quentin [FR]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292600" cy="3397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611108" y="0"/>
            <a:ext cx="4292600" cy="3397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90600" y="3228567"/>
            <a:ext cx="7924800" cy="3057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7"/>
              </a:spcBef>
              <a:spcAft>
                <a:spcPts val="0"/>
              </a:spcAft>
              <a:buSzPts val="1400"/>
              <a:buNone/>
              <a:defRPr sz="1089" b="0" i="0" u="none" strike="noStrike" cap="none">
                <a:solidFill>
                  <a:schemeClr val="dk1"/>
                </a:solidFill>
                <a:latin typeface="Arial"/>
                <a:ea typeface="Arial"/>
                <a:cs typeface="Arial"/>
                <a:sym typeface="Arial"/>
              </a:defRPr>
            </a:lvl1pPr>
            <a:lvl2pPr marL="914400" marR="0" lvl="1" indent="-297751" algn="l" rtl="0">
              <a:spcBef>
                <a:spcPts val="327"/>
              </a:spcBef>
              <a:spcAft>
                <a:spcPts val="0"/>
              </a:spcAft>
              <a:buClr>
                <a:schemeClr val="dk1"/>
              </a:buClr>
              <a:buSzPts val="1089"/>
              <a:buFont typeface="Arial"/>
              <a:buChar char="•"/>
              <a:defRPr sz="1089" b="0" i="0" u="none" strike="noStrike" cap="none">
                <a:solidFill>
                  <a:schemeClr val="dk1"/>
                </a:solidFill>
                <a:latin typeface="Arial"/>
                <a:ea typeface="Arial"/>
                <a:cs typeface="Arial"/>
                <a:sym typeface="Arial"/>
              </a:defRPr>
            </a:lvl2pPr>
            <a:lvl3pPr marL="1371600" marR="0" lvl="2" indent="-297751" algn="l" rtl="0">
              <a:spcBef>
                <a:spcPts val="327"/>
              </a:spcBef>
              <a:spcAft>
                <a:spcPts val="0"/>
              </a:spcAft>
              <a:buClr>
                <a:schemeClr val="dk1"/>
              </a:buClr>
              <a:buSzPts val="1089"/>
              <a:buFont typeface="Arial"/>
              <a:buChar char="•"/>
              <a:defRPr sz="1089" b="0" i="0" u="none" strike="noStrike" cap="none">
                <a:solidFill>
                  <a:schemeClr val="dk1"/>
                </a:solidFill>
                <a:latin typeface="Arial"/>
                <a:ea typeface="Arial"/>
                <a:cs typeface="Arial"/>
                <a:sym typeface="Arial"/>
              </a:defRPr>
            </a:lvl3pPr>
            <a:lvl4pPr marL="1828800" marR="0" lvl="3" indent="-297751" algn="l" rtl="0">
              <a:spcBef>
                <a:spcPts val="327"/>
              </a:spcBef>
              <a:spcAft>
                <a:spcPts val="0"/>
              </a:spcAft>
              <a:buClr>
                <a:schemeClr val="dk1"/>
              </a:buClr>
              <a:buSzPts val="1089"/>
              <a:buFont typeface="Arial"/>
              <a:buChar char="•"/>
              <a:defRPr sz="1089" b="0" i="0" u="none" strike="noStrike" cap="none">
                <a:solidFill>
                  <a:schemeClr val="dk1"/>
                </a:solidFill>
                <a:latin typeface="Arial"/>
                <a:ea typeface="Arial"/>
                <a:cs typeface="Arial"/>
                <a:sym typeface="Arial"/>
              </a:defRPr>
            </a:lvl4pPr>
            <a:lvl5pPr marL="2286000" marR="0" lvl="4" indent="-297751" algn="l" rtl="0">
              <a:spcBef>
                <a:spcPts val="327"/>
              </a:spcBef>
              <a:spcAft>
                <a:spcPts val="0"/>
              </a:spcAft>
              <a:buClr>
                <a:schemeClr val="dk1"/>
              </a:buClr>
              <a:buSzPts val="1089"/>
              <a:buFont typeface="Arial"/>
              <a:buChar char="•"/>
              <a:defRPr sz="1089"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89"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89"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89"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89"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6453596"/>
            <a:ext cx="4292600" cy="3397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611108" y="6453596"/>
            <a:ext cx="4292600" cy="339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fr-F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70651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4" name="Google Shape;214;p1:notes"/>
          <p:cNvSpPr txBox="1">
            <a:spLocks noGrp="1"/>
          </p:cNvSpPr>
          <p:nvPr>
            <p:ph type="body" idx="1"/>
          </p:nvPr>
        </p:nvSpPr>
        <p:spPr>
          <a:xfrm>
            <a:off x="990600" y="3228567"/>
            <a:ext cx="7924800" cy="3057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notes"/>
          <p:cNvSpPr txBox="1">
            <a:spLocks noGrp="1"/>
          </p:cNvSpPr>
          <p:nvPr>
            <p:ph type="sldNum" idx="12"/>
          </p:nvPr>
        </p:nvSpPr>
        <p:spPr>
          <a:xfrm>
            <a:off x="5611108" y="6453596"/>
            <a:ext cx="4292600" cy="339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fr-FR"/>
              <a:t>1</a:t>
            </a:fld>
            <a:endParaRPr/>
          </a:p>
        </p:txBody>
      </p:sp>
    </p:spTree>
    <p:extLst>
      <p:ext uri="{BB962C8B-B14F-4D97-AF65-F5344CB8AC3E}">
        <p14:creationId xmlns:p14="http://schemas.microsoft.com/office/powerpoint/2010/main" val="1064031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70" name="Google Shape;370;p14: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32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5: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15:notes"/>
          <p:cNvSpPr txBox="1">
            <a:spLocks noGrp="1"/>
          </p:cNvSpPr>
          <p:nvPr>
            <p:ph type="body" idx="1"/>
          </p:nvPr>
        </p:nvSpPr>
        <p:spPr>
          <a:xfrm>
            <a:off x="990600" y="3228567"/>
            <a:ext cx="7924800" cy="3057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5:notes"/>
          <p:cNvSpPr txBox="1">
            <a:spLocks noGrp="1"/>
          </p:cNvSpPr>
          <p:nvPr>
            <p:ph type="sldNum" idx="12"/>
          </p:nvPr>
        </p:nvSpPr>
        <p:spPr>
          <a:xfrm>
            <a:off x="5611108" y="6453596"/>
            <a:ext cx="4292600" cy="339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fr-FR"/>
              <a:t>16</a:t>
            </a:fld>
            <a:endParaRPr/>
          </a:p>
        </p:txBody>
      </p:sp>
    </p:spTree>
    <p:extLst>
      <p:ext uri="{BB962C8B-B14F-4D97-AF65-F5344CB8AC3E}">
        <p14:creationId xmlns:p14="http://schemas.microsoft.com/office/powerpoint/2010/main" val="88987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56" name="Google Shape;356;p12: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24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6: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463" name="Google Shape;463;p16: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53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0: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497" name="Google Shape;497;p20: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83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8: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7" name="Google Shape;477;p18:notes"/>
          <p:cNvSpPr txBox="1">
            <a:spLocks noGrp="1"/>
          </p:cNvSpPr>
          <p:nvPr>
            <p:ph type="body" idx="1"/>
          </p:nvPr>
        </p:nvSpPr>
        <p:spPr>
          <a:xfrm>
            <a:off x="990600" y="3228567"/>
            <a:ext cx="7924800" cy="3057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8:notes"/>
          <p:cNvSpPr txBox="1">
            <a:spLocks noGrp="1"/>
          </p:cNvSpPr>
          <p:nvPr>
            <p:ph type="sldNum" idx="12"/>
          </p:nvPr>
        </p:nvSpPr>
        <p:spPr>
          <a:xfrm>
            <a:off x="5611108" y="6453596"/>
            <a:ext cx="4292600" cy="339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4059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225" name="Google Shape;225;p2: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31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4: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244" name="Google Shape;244;p4: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42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5: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262" name="Google Shape;262;p5: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07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8: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16" name="Google Shape;316;p8: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45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7: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1" name="Google Shape;281;p7:notes"/>
          <p:cNvSpPr txBox="1">
            <a:spLocks noGrp="1"/>
          </p:cNvSpPr>
          <p:nvPr>
            <p:ph type="body" idx="1"/>
          </p:nvPr>
        </p:nvSpPr>
        <p:spPr>
          <a:xfrm>
            <a:off x="990600" y="3228567"/>
            <a:ext cx="7924800" cy="30575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7:notes"/>
          <p:cNvSpPr txBox="1">
            <a:spLocks noGrp="1"/>
          </p:cNvSpPr>
          <p:nvPr>
            <p:ph type="sldNum" idx="12"/>
          </p:nvPr>
        </p:nvSpPr>
        <p:spPr>
          <a:xfrm>
            <a:off x="5611108" y="6453596"/>
            <a:ext cx="4292600" cy="339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103585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0: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34" name="Google Shape;334;p10: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727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9: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24" name="Google Shape;324;p9: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37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990600" y="3228567"/>
            <a:ext cx="7924800" cy="3057525"/>
          </a:xfrm>
          <a:prstGeom prst="rect">
            <a:avLst/>
          </a:prstGeom>
        </p:spPr>
        <p:txBody>
          <a:bodyPr spcFirstLastPara="1" wrap="square" lIns="91425" tIns="45700" rIns="91425" bIns="45700" anchor="t" anchorCtr="0">
            <a:noAutofit/>
          </a:bodyPr>
          <a:lstStyle/>
          <a:p>
            <a:pPr marL="0" lvl="0" indent="0" algn="l" rtl="0">
              <a:spcBef>
                <a:spcPts val="327"/>
              </a:spcBef>
              <a:spcAft>
                <a:spcPts val="0"/>
              </a:spcAft>
              <a:buNone/>
            </a:pPr>
            <a:endParaRPr/>
          </a:p>
        </p:txBody>
      </p:sp>
      <p:sp>
        <p:nvSpPr>
          <p:cNvPr id="345" name="Google Shape;345;p11:notes"/>
          <p:cNvSpPr>
            <a:spLocks noGrp="1" noRot="1" noChangeAspect="1"/>
          </p:cNvSpPr>
          <p:nvPr>
            <p:ph type="sldImg" idx="2"/>
          </p:nvPr>
        </p:nvSpPr>
        <p:spPr>
          <a:xfrm>
            <a:off x="2689225" y="509588"/>
            <a:ext cx="4527550" cy="25479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3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Alternate 2">
  <p:cSld name="Title Slide Alternate 2">
    <p:spTree>
      <p:nvGrpSpPr>
        <p:cNvPr id="1" name="Shape 18"/>
        <p:cNvGrpSpPr/>
        <p:nvPr/>
      </p:nvGrpSpPr>
      <p:grpSpPr>
        <a:xfrm>
          <a:off x="0" y="0"/>
          <a:ext cx="0" cy="0"/>
          <a:chOff x="0" y="0"/>
          <a:chExt cx="0" cy="0"/>
        </a:xfrm>
      </p:grpSpPr>
      <p:sp>
        <p:nvSpPr>
          <p:cNvPr id="19" name="Google Shape;19;p2"/>
          <p:cNvSpPr/>
          <p:nvPr/>
        </p:nvSpPr>
        <p:spPr>
          <a:xfrm>
            <a:off x="0" y="3625065"/>
            <a:ext cx="12192000" cy="323295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20" name="Google Shape;20;p2"/>
          <p:cNvGrpSpPr/>
          <p:nvPr/>
        </p:nvGrpSpPr>
        <p:grpSpPr>
          <a:xfrm>
            <a:off x="5430" y="3606831"/>
            <a:ext cx="12192000" cy="61997"/>
            <a:chOff x="3" y="1195"/>
            <a:chExt cx="6736" cy="68"/>
          </a:xfrm>
        </p:grpSpPr>
        <p:sp>
          <p:nvSpPr>
            <p:cNvPr id="21" name="Google Shape;21;p2"/>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22" name="Google Shape;22;p2"/>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sp>
        <p:nvSpPr>
          <p:cNvPr id="23" name="Google Shape;23;p2"/>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t" anchorCtr="0">
            <a:noAutofit/>
          </a:bodyPr>
          <a:lstStyle>
            <a:lvl1pPr lvl="0" algn="l">
              <a:lnSpc>
                <a:spcPct val="105000"/>
              </a:lnSpc>
              <a:spcBef>
                <a:spcPts val="0"/>
              </a:spcBef>
              <a:spcAft>
                <a:spcPts val="0"/>
              </a:spcAft>
              <a:buClr>
                <a:schemeClr val="lt1"/>
              </a:buClr>
              <a:buSzPts val="3000"/>
              <a:buFont typeface="Arial"/>
              <a:buNone/>
              <a:defRPr sz="3000">
                <a:solidFill>
                  <a:schemeClr val="lt1"/>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3305016" y="5217939"/>
            <a:ext cx="6031344" cy="59726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pic>
        <p:nvPicPr>
          <p:cNvPr id="25" name="Google Shape;25;p2"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26" name="Google Shape;26;p2"/>
          <p:cNvSpPr/>
          <p:nvPr/>
        </p:nvSpPr>
        <p:spPr>
          <a:xfrm>
            <a:off x="3305016" y="382938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27" name="Google Shape;27;p2"/>
          <p:cNvSpPr txBox="1">
            <a:spLocks noGrp="1"/>
          </p:cNvSpPr>
          <p:nvPr>
            <p:ph type="body" idx="2"/>
          </p:nvPr>
        </p:nvSpPr>
        <p:spPr>
          <a:xfrm>
            <a:off x="3305016" y="5925934"/>
            <a:ext cx="6031344" cy="599409"/>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28" name="Google Shape;28;p2"/>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115"/>
        <p:cNvGrpSpPr/>
        <p:nvPr/>
      </p:nvGrpSpPr>
      <p:grpSpPr>
        <a:xfrm>
          <a:off x="0" y="0"/>
          <a:ext cx="0" cy="0"/>
          <a:chOff x="0" y="0"/>
          <a:chExt cx="0" cy="0"/>
        </a:xfrm>
      </p:grpSpPr>
      <p:pic>
        <p:nvPicPr>
          <p:cNvPr id="116" name="Google Shape;116;p12" descr="ThankYou_Grid_Portrait.png"/>
          <p:cNvPicPr preferRelativeResize="0"/>
          <p:nvPr/>
        </p:nvPicPr>
        <p:blipFill rotWithShape="1">
          <a:blip r:embed="rId2">
            <a:alphaModFix/>
          </a:blip>
          <a:srcRect/>
          <a:stretch/>
        </p:blipFill>
        <p:spPr>
          <a:xfrm>
            <a:off x="0" y="651848"/>
            <a:ext cx="12193200" cy="4672454"/>
          </a:xfrm>
          <a:prstGeom prst="rect">
            <a:avLst/>
          </a:prstGeom>
          <a:noFill/>
          <a:ln>
            <a:noFill/>
          </a:ln>
        </p:spPr>
      </p:pic>
      <p:pic>
        <p:nvPicPr>
          <p:cNvPr id="117" name="Google Shape;117;p12" descr="AIRBUS_WHITE.png"/>
          <p:cNvPicPr preferRelativeResize="0"/>
          <p:nvPr/>
        </p:nvPicPr>
        <p:blipFill rotWithShape="1">
          <a:blip r:embed="rId3">
            <a:alphaModFix/>
          </a:blip>
          <a:srcRect/>
          <a:stretch/>
        </p:blipFill>
        <p:spPr>
          <a:xfrm>
            <a:off x="10820765" y="6394091"/>
            <a:ext cx="1152128" cy="288032"/>
          </a:xfrm>
          <a:prstGeom prst="rect">
            <a:avLst/>
          </a:prstGeom>
          <a:noFill/>
          <a:ln>
            <a:noFill/>
          </a:ln>
        </p:spPr>
      </p:pic>
      <p:sp>
        <p:nvSpPr>
          <p:cNvPr id="118" name="Google Shape;118;p12"/>
          <p:cNvSpPr txBox="1">
            <a:spLocks noGrp="1"/>
          </p:cNvSpPr>
          <p:nvPr>
            <p:ph type="body" idx="1"/>
          </p:nvPr>
        </p:nvSpPr>
        <p:spPr>
          <a:xfrm>
            <a:off x="3886247" y="3812346"/>
            <a:ext cx="6507180" cy="7096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500"/>
              <a:buNone/>
              <a:defRPr sz="25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grpSp>
        <p:nvGrpSpPr>
          <p:cNvPr id="119" name="Google Shape;119;p12"/>
          <p:cNvGrpSpPr/>
          <p:nvPr/>
        </p:nvGrpSpPr>
        <p:grpSpPr>
          <a:xfrm>
            <a:off x="0" y="3592800"/>
            <a:ext cx="12193200" cy="61997"/>
            <a:chOff x="0" y="3606831"/>
            <a:chExt cx="12193200" cy="61997"/>
          </a:xfrm>
        </p:grpSpPr>
        <p:sp>
          <p:nvSpPr>
            <p:cNvPr id="120" name="Google Shape;120;p12"/>
            <p:cNvSpPr/>
            <p:nvPr/>
          </p:nvSpPr>
          <p:spPr>
            <a:xfrm>
              <a:off x="0" y="3606831"/>
              <a:ext cx="12193200" cy="209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121" name="Google Shape;121;p12"/>
            <p:cNvSpPr/>
            <p:nvPr/>
          </p:nvSpPr>
          <p:spPr>
            <a:xfrm>
              <a:off x="3886247" y="3606831"/>
              <a:ext cx="8305753" cy="619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sp>
        <p:nvSpPr>
          <p:cNvPr id="122" name="Google Shape;122;p12"/>
          <p:cNvSpPr txBox="1">
            <a:spLocks noGrp="1"/>
          </p:cNvSpPr>
          <p:nvPr>
            <p:ph type="body" idx="2"/>
          </p:nvPr>
        </p:nvSpPr>
        <p:spPr>
          <a:xfrm>
            <a:off x="469900" y="6394091"/>
            <a:ext cx="4257949" cy="288033"/>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800"/>
              <a:buNone/>
              <a:defRPr sz="8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23" name="Google Shape;123;p12"/>
          <p:cNvSpPr txBox="1"/>
          <p:nvPr/>
        </p:nvSpPr>
        <p:spPr>
          <a:xfrm>
            <a:off x="10031466" y="188640"/>
            <a:ext cx="1893834" cy="297135"/>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
        <p:nvSpPr>
          <p:cNvPr id="124" name="Google Shape;124;p12"/>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2"/>
          <p:cNvSpPr txBox="1">
            <a:spLocks noGrp="1"/>
          </p:cNvSpPr>
          <p:nvPr>
            <p:ph type="dt" idx="10"/>
          </p:nvPr>
        </p:nvSpPr>
        <p:spPr>
          <a:xfrm>
            <a:off x="263352" y="6444000"/>
            <a:ext cx="1159100"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2"/>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a:lvl1pPr>
            <a:lvl2pPr marL="0" lvl="1" indent="0" algn="l">
              <a:lnSpc>
                <a:spcPct val="100000"/>
              </a:lnSpc>
              <a:spcBef>
                <a:spcPts val="0"/>
              </a:spcBef>
              <a:spcAft>
                <a:spcPts val="0"/>
              </a:spcAft>
              <a:buNone/>
              <a:defRPr/>
            </a:lvl2pPr>
            <a:lvl3pPr marL="0" lvl="2" indent="0" algn="l">
              <a:lnSpc>
                <a:spcPct val="100000"/>
              </a:lnSpc>
              <a:spcBef>
                <a:spcPts val="0"/>
              </a:spcBef>
              <a:spcAft>
                <a:spcPts val="0"/>
              </a:spcAft>
              <a:buNone/>
              <a:defRPr/>
            </a:lvl3pPr>
            <a:lvl4pPr marL="0" lvl="3" indent="0" algn="l">
              <a:lnSpc>
                <a:spcPct val="100000"/>
              </a:lnSpc>
              <a:spcBef>
                <a:spcPts val="0"/>
              </a:spcBef>
              <a:spcAft>
                <a:spcPts val="0"/>
              </a:spcAft>
              <a:buNone/>
              <a:defRPr/>
            </a:lvl4pPr>
            <a:lvl5pPr marL="0" lvl="4" indent="0" algn="l">
              <a:lnSpc>
                <a:spcPct val="100000"/>
              </a:lnSpc>
              <a:spcBef>
                <a:spcPts val="0"/>
              </a:spcBef>
              <a:spcAft>
                <a:spcPts val="0"/>
              </a:spcAft>
              <a:buNone/>
              <a:defRPr/>
            </a:lvl5pPr>
            <a:lvl6pPr marL="0" lvl="5" indent="0" algn="l">
              <a:lnSpc>
                <a:spcPct val="100000"/>
              </a:lnSpc>
              <a:spcBef>
                <a:spcPts val="0"/>
              </a:spcBef>
              <a:spcAft>
                <a:spcPts val="0"/>
              </a:spcAft>
              <a:buNone/>
              <a:defRPr/>
            </a:lvl6pPr>
            <a:lvl7pPr marL="0" lvl="6" indent="0" algn="l">
              <a:lnSpc>
                <a:spcPct val="100000"/>
              </a:lnSpc>
              <a:spcBef>
                <a:spcPts val="0"/>
              </a:spcBef>
              <a:spcAft>
                <a:spcPts val="0"/>
              </a:spcAft>
              <a:buNone/>
              <a:defRPr/>
            </a:lvl7pPr>
            <a:lvl8pPr marL="0" lvl="7" indent="0" algn="l">
              <a:lnSpc>
                <a:spcPct val="100000"/>
              </a:lnSpc>
              <a:spcBef>
                <a:spcPts val="0"/>
              </a:spcBef>
              <a:spcAft>
                <a:spcPts val="0"/>
              </a:spcAft>
              <a:buNone/>
              <a:defRPr/>
            </a:lvl8pPr>
            <a:lvl9pPr marL="0" lvl="8" indent="0" algn="l">
              <a:lnSpc>
                <a:spcPct val="100000"/>
              </a:lnSpc>
              <a:spcBef>
                <a:spcPts val="0"/>
              </a:spcBef>
              <a:spcAft>
                <a:spcPts val="0"/>
              </a:spcAft>
              <a:buNone/>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SzPts val="1400"/>
              <a:buNone/>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129" name="Google Shape;129;p13"/>
          <p:cNvSpPr txBox="1">
            <a:spLocks noGrp="1"/>
          </p:cNvSpPr>
          <p:nvPr>
            <p:ph type="dt" idx="10"/>
          </p:nvPr>
        </p:nvSpPr>
        <p:spPr>
          <a:xfrm>
            <a:off x="777600" y="6444000"/>
            <a:ext cx="565872"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3"/>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a:lvl1pPr>
            <a:lvl2pPr marL="0" lvl="1" indent="0" algn="l">
              <a:lnSpc>
                <a:spcPct val="100000"/>
              </a:lnSpc>
              <a:spcBef>
                <a:spcPts val="0"/>
              </a:spcBef>
              <a:spcAft>
                <a:spcPts val="0"/>
              </a:spcAft>
              <a:buNone/>
              <a:defRPr/>
            </a:lvl2pPr>
            <a:lvl3pPr marL="0" lvl="2" indent="0" algn="l">
              <a:lnSpc>
                <a:spcPct val="100000"/>
              </a:lnSpc>
              <a:spcBef>
                <a:spcPts val="0"/>
              </a:spcBef>
              <a:spcAft>
                <a:spcPts val="0"/>
              </a:spcAft>
              <a:buNone/>
              <a:defRPr/>
            </a:lvl3pPr>
            <a:lvl4pPr marL="0" lvl="3" indent="0" algn="l">
              <a:lnSpc>
                <a:spcPct val="100000"/>
              </a:lnSpc>
              <a:spcBef>
                <a:spcPts val="0"/>
              </a:spcBef>
              <a:spcAft>
                <a:spcPts val="0"/>
              </a:spcAft>
              <a:buNone/>
              <a:defRPr/>
            </a:lvl4pPr>
            <a:lvl5pPr marL="0" lvl="4" indent="0" algn="l">
              <a:lnSpc>
                <a:spcPct val="100000"/>
              </a:lnSpc>
              <a:spcBef>
                <a:spcPts val="0"/>
              </a:spcBef>
              <a:spcAft>
                <a:spcPts val="0"/>
              </a:spcAft>
              <a:buNone/>
              <a:defRPr/>
            </a:lvl5pPr>
            <a:lvl6pPr marL="0" lvl="5" indent="0" algn="l">
              <a:lnSpc>
                <a:spcPct val="100000"/>
              </a:lnSpc>
              <a:spcBef>
                <a:spcPts val="0"/>
              </a:spcBef>
              <a:spcAft>
                <a:spcPts val="0"/>
              </a:spcAft>
              <a:buNone/>
              <a:defRPr/>
            </a:lvl6pPr>
            <a:lvl7pPr marL="0" lvl="6" indent="0" algn="l">
              <a:lnSpc>
                <a:spcPct val="100000"/>
              </a:lnSpc>
              <a:spcBef>
                <a:spcPts val="0"/>
              </a:spcBef>
              <a:spcAft>
                <a:spcPts val="0"/>
              </a:spcAft>
              <a:buNone/>
              <a:defRPr/>
            </a:lvl7pPr>
            <a:lvl8pPr marL="0" lvl="7" indent="0" algn="l">
              <a:lnSpc>
                <a:spcPct val="100000"/>
              </a:lnSpc>
              <a:spcBef>
                <a:spcPts val="0"/>
              </a:spcBef>
              <a:spcAft>
                <a:spcPts val="0"/>
              </a:spcAft>
              <a:buNone/>
              <a:defRPr/>
            </a:lvl8pPr>
            <a:lvl9pPr marL="0" lvl="8" indent="0" algn="l">
              <a:lnSpc>
                <a:spcPct val="100000"/>
              </a:lnSpc>
              <a:spcBef>
                <a:spcPts val="0"/>
              </a:spcBef>
              <a:spcAft>
                <a:spcPts val="0"/>
              </a:spcAft>
              <a:buNone/>
              <a:defRPr/>
            </a:lvl9pPr>
          </a:lstStyle>
          <a:p>
            <a:pPr marL="0" lvl="0" indent="0" algn="l" rtl="0">
              <a:spcBef>
                <a:spcPts val="0"/>
              </a:spcBef>
              <a:spcAft>
                <a:spcPts val="0"/>
              </a:spcAft>
              <a:buNone/>
            </a:pPr>
            <a:fld id="{00000000-1234-1234-1234-123412341234}" type="slidenum">
              <a:rPr lang="fr-FR"/>
              <a:t>‹#›</a:t>
            </a:fld>
            <a:endParaRPr/>
          </a:p>
        </p:txBody>
      </p:sp>
      <p:sp>
        <p:nvSpPr>
          <p:cNvPr id="131" name="Google Shape;131;p13"/>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2"/>
        <p:cNvGrpSpPr/>
        <p:nvPr/>
      </p:nvGrpSpPr>
      <p:grpSpPr>
        <a:xfrm>
          <a:off x="0" y="0"/>
          <a:ext cx="0" cy="0"/>
          <a:chOff x="0" y="0"/>
          <a:chExt cx="0" cy="0"/>
        </a:xfrm>
      </p:grpSpPr>
      <p:sp>
        <p:nvSpPr>
          <p:cNvPr id="133" name="Google Shape;133;p14"/>
          <p:cNvSpPr txBox="1">
            <a:spLocks noGrp="1"/>
          </p:cNvSpPr>
          <p:nvPr>
            <p:ph type="dt" idx="10"/>
          </p:nvPr>
        </p:nvSpPr>
        <p:spPr>
          <a:xfrm>
            <a:off x="263352" y="6444000"/>
            <a:ext cx="1159100"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a:lvl1pPr>
            <a:lvl2pPr marL="0" lvl="1" indent="0" algn="l">
              <a:lnSpc>
                <a:spcPct val="100000"/>
              </a:lnSpc>
              <a:spcBef>
                <a:spcPts val="0"/>
              </a:spcBef>
              <a:spcAft>
                <a:spcPts val="0"/>
              </a:spcAft>
              <a:buNone/>
              <a:defRPr/>
            </a:lvl2pPr>
            <a:lvl3pPr marL="0" lvl="2" indent="0" algn="l">
              <a:lnSpc>
                <a:spcPct val="100000"/>
              </a:lnSpc>
              <a:spcBef>
                <a:spcPts val="0"/>
              </a:spcBef>
              <a:spcAft>
                <a:spcPts val="0"/>
              </a:spcAft>
              <a:buNone/>
              <a:defRPr/>
            </a:lvl3pPr>
            <a:lvl4pPr marL="0" lvl="3" indent="0" algn="l">
              <a:lnSpc>
                <a:spcPct val="100000"/>
              </a:lnSpc>
              <a:spcBef>
                <a:spcPts val="0"/>
              </a:spcBef>
              <a:spcAft>
                <a:spcPts val="0"/>
              </a:spcAft>
              <a:buNone/>
              <a:defRPr/>
            </a:lvl4pPr>
            <a:lvl5pPr marL="0" lvl="4" indent="0" algn="l">
              <a:lnSpc>
                <a:spcPct val="100000"/>
              </a:lnSpc>
              <a:spcBef>
                <a:spcPts val="0"/>
              </a:spcBef>
              <a:spcAft>
                <a:spcPts val="0"/>
              </a:spcAft>
              <a:buNone/>
              <a:defRPr/>
            </a:lvl5pPr>
            <a:lvl6pPr marL="0" lvl="5" indent="0" algn="l">
              <a:lnSpc>
                <a:spcPct val="100000"/>
              </a:lnSpc>
              <a:spcBef>
                <a:spcPts val="0"/>
              </a:spcBef>
              <a:spcAft>
                <a:spcPts val="0"/>
              </a:spcAft>
              <a:buNone/>
              <a:defRPr/>
            </a:lvl6pPr>
            <a:lvl7pPr marL="0" lvl="6" indent="0" algn="l">
              <a:lnSpc>
                <a:spcPct val="100000"/>
              </a:lnSpc>
              <a:spcBef>
                <a:spcPts val="0"/>
              </a:spcBef>
              <a:spcAft>
                <a:spcPts val="0"/>
              </a:spcAft>
              <a:buNone/>
              <a:defRPr/>
            </a:lvl7pPr>
            <a:lvl8pPr marL="0" lvl="7" indent="0" algn="l">
              <a:lnSpc>
                <a:spcPct val="100000"/>
              </a:lnSpc>
              <a:spcBef>
                <a:spcPts val="0"/>
              </a:spcBef>
              <a:spcAft>
                <a:spcPts val="0"/>
              </a:spcAft>
              <a:buNone/>
              <a:defRPr/>
            </a:lvl8pPr>
            <a:lvl9pPr marL="0" lvl="8" indent="0" algn="l">
              <a:lnSpc>
                <a:spcPct val="100000"/>
              </a:lnSpc>
              <a:spcBef>
                <a:spcPts val="0"/>
              </a:spcBef>
              <a:spcAft>
                <a:spcPts val="0"/>
              </a:spcAft>
              <a:buNone/>
              <a:defRPr/>
            </a:lvl9pPr>
          </a:lstStyle>
          <a:p>
            <a:pPr marL="0" lvl="0" indent="0" algn="l" rtl="0">
              <a:spcBef>
                <a:spcPts val="0"/>
              </a:spcBef>
              <a:spcAft>
                <a:spcPts val="0"/>
              </a:spcAft>
              <a:buNone/>
            </a:pPr>
            <a:fld id="{00000000-1234-1234-1234-123412341234}" type="slidenum">
              <a:rPr lang="fr-FR"/>
              <a:t>‹#›</a:t>
            </a:fld>
            <a:endParaRPr/>
          </a:p>
        </p:txBody>
      </p:sp>
      <p:sp>
        <p:nvSpPr>
          <p:cNvPr id="135" name="Google Shape;135;p14"/>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905794" y="2054627"/>
            <a:ext cx="7158758" cy="1372321"/>
          </a:xfrm>
        </p:spPr>
        <p:txBody>
          <a:bodyPr anchor="b" anchorCtr="0"/>
          <a:lstStyle>
            <a:lvl1pPr>
              <a:lnSpc>
                <a:spcPct val="110000"/>
              </a:lnSpc>
              <a:defRPr>
                <a:solidFill>
                  <a:schemeClr val="tx2"/>
                </a:solidFill>
              </a:defRPr>
            </a:lvl1pPr>
          </a:lstStyle>
          <a:p>
            <a:r>
              <a:rPr lang="en-US" dirty="0" smtClean="0"/>
              <a:t>Click to edit Master title style</a:t>
            </a:r>
            <a:endParaRPr lang="de-DE" dirty="0"/>
          </a:p>
        </p:txBody>
      </p:sp>
      <p:sp>
        <p:nvSpPr>
          <p:cNvPr id="4" name="Datumsplatzhalter 3"/>
          <p:cNvSpPr>
            <a:spLocks noGrp="1"/>
          </p:cNvSpPr>
          <p:nvPr>
            <p:ph type="dt" sz="half" idx="10"/>
          </p:nvPr>
        </p:nvSpPr>
        <p:spPr/>
        <p:txBody>
          <a:bodyPr/>
          <a:lstStyle>
            <a:lvl1pPr>
              <a:defRPr/>
            </a:lvl1pPr>
          </a:lstStyle>
          <a:p>
            <a:r>
              <a:rPr lang="fr-FR" altLang="de-DE" smtClean="0"/>
              <a:t>18 June, 2021</a:t>
            </a:r>
            <a:endParaRPr lang="de-DE" altLang="de-DE"/>
          </a:p>
        </p:txBody>
      </p:sp>
      <p:sp>
        <p:nvSpPr>
          <p:cNvPr id="5" name="Fußzeilenplatzhalter 4"/>
          <p:cNvSpPr>
            <a:spLocks noGrp="1"/>
          </p:cNvSpPr>
          <p:nvPr>
            <p:ph type="ftr" sz="quarter" idx="11"/>
          </p:nvPr>
        </p:nvSpPr>
        <p:spPr/>
        <p:txBody>
          <a:bodyPr/>
          <a:lstStyle>
            <a:lvl1pPr>
              <a:defRPr/>
            </a:lvl1pPr>
          </a:lstStyle>
          <a:p>
            <a:r>
              <a:rPr lang="en-GB" altLang="de-DE" smtClean="0"/>
              <a:t>Automatic Manoeuvre Detection</a:t>
            </a:r>
            <a:endParaRPr lang="de-DE" altLang="de-DE"/>
          </a:p>
        </p:txBody>
      </p:sp>
      <p:sp>
        <p:nvSpPr>
          <p:cNvPr id="6" name="Foliennummernplatzhalter 5"/>
          <p:cNvSpPr>
            <a:spLocks noGrp="1"/>
          </p:cNvSpPr>
          <p:nvPr>
            <p:ph type="sldNum" sz="quarter" idx="12"/>
          </p:nvPr>
        </p:nvSpPr>
        <p:spPr/>
        <p:txBody>
          <a:bodyPr/>
          <a:lstStyle>
            <a:lvl1pPr>
              <a:defRPr/>
            </a:lvl1pPr>
          </a:lstStyle>
          <a:p>
            <a:fld id="{43007711-F412-4B4A-AA73-3C02C4A23745}" type="slidenum">
              <a:rPr lang="de-DE" altLang="de-DE"/>
              <a:pPr/>
              <a:t>‹#›</a:t>
            </a:fld>
            <a:endParaRPr lang="de-DE" altLang="de-DE"/>
          </a:p>
        </p:txBody>
      </p:sp>
      <p:sp>
        <p:nvSpPr>
          <p:cNvPr id="10" name="Text Placeholder 9"/>
          <p:cNvSpPr>
            <a:spLocks noGrp="1"/>
          </p:cNvSpPr>
          <p:nvPr>
            <p:ph type="body" sz="quarter" idx="14"/>
          </p:nvPr>
        </p:nvSpPr>
        <p:spPr>
          <a:xfrm>
            <a:off x="3905794" y="3430829"/>
            <a:ext cx="7156802" cy="709613"/>
          </a:xfrm>
        </p:spPr>
        <p:txBody>
          <a:bodyPr/>
          <a:lstStyle>
            <a:lvl1pPr marL="0" indent="0">
              <a:lnSpc>
                <a:spcPct val="100000"/>
              </a:lnSpc>
              <a:buNone/>
              <a:defRPr sz="2000">
                <a:solidFill>
                  <a:schemeClr val="tx2"/>
                </a:solidFill>
              </a:defRPr>
            </a:lvl1pPr>
          </a:lstStyle>
          <a:p>
            <a:pPr lvl="0"/>
            <a:r>
              <a:rPr lang="en-US" dirty="0" smtClean="0"/>
              <a:t>Click to edit Master text styles</a:t>
            </a:r>
            <a:endParaRPr lang="en-GB" dirty="0"/>
          </a:p>
        </p:txBody>
      </p:sp>
    </p:spTree>
    <p:extLst>
      <p:ext uri="{BB962C8B-B14F-4D97-AF65-F5344CB8AC3E}">
        <p14:creationId xmlns:p14="http://schemas.microsoft.com/office/powerpoint/2010/main" val="906988820"/>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43"/>
        <p:cNvGrpSpPr/>
        <p:nvPr/>
      </p:nvGrpSpPr>
      <p:grpSpPr>
        <a:xfrm>
          <a:off x="0" y="0"/>
          <a:ext cx="0" cy="0"/>
          <a:chOff x="0" y="0"/>
          <a:chExt cx="0" cy="0"/>
        </a:xfrm>
      </p:grpSpPr>
      <p:sp>
        <p:nvSpPr>
          <p:cNvPr id="144" name="Google Shape;144;p16"/>
          <p:cNvSpPr txBox="1">
            <a:spLocks noGrp="1"/>
          </p:cNvSpPr>
          <p:nvPr>
            <p:ph type="ctrTitle"/>
          </p:nvPr>
        </p:nvSpPr>
        <p:spPr>
          <a:xfrm>
            <a:off x="914400" y="2130425"/>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6"/>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6" name="Google Shape;146;p1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7"/>
          <p:cNvSpPr txBox="1">
            <a:spLocks noGrp="1"/>
          </p:cNvSpPr>
          <p:nvPr>
            <p:ph type="body" idx="1"/>
          </p:nvPr>
        </p:nvSpPr>
        <p:spPr>
          <a:xfrm>
            <a:off x="609600" y="1600200"/>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17"/>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7"/>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7"/>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963613" y="4406900"/>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8"/>
          <p:cNvSpPr txBox="1">
            <a:spLocks noGrp="1"/>
          </p:cNvSpPr>
          <p:nvPr>
            <p:ph type="body" idx="1"/>
          </p:nvPr>
        </p:nvSpPr>
        <p:spPr>
          <a:xfrm>
            <a:off x="963613"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58" name="Google Shape;158;p18"/>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8"/>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19"/>
          <p:cNvSpPr txBox="1">
            <a:spLocks noGrp="1"/>
          </p:cNvSpPr>
          <p:nvPr>
            <p:ph type="body" idx="1"/>
          </p:nvPr>
        </p:nvSpPr>
        <p:spPr>
          <a:xfrm>
            <a:off x="609600" y="1600200"/>
            <a:ext cx="54102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64" name="Google Shape;164;p19"/>
          <p:cNvSpPr txBox="1">
            <a:spLocks noGrp="1"/>
          </p:cNvSpPr>
          <p:nvPr>
            <p:ph type="body" idx="2"/>
          </p:nvPr>
        </p:nvSpPr>
        <p:spPr>
          <a:xfrm>
            <a:off x="6172200" y="1600200"/>
            <a:ext cx="54102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65" name="Google Shape;165;p19"/>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9"/>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9"/>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20"/>
          <p:cNvSpPr txBox="1">
            <a:spLocks noGrp="1"/>
          </p:cNvSpPr>
          <p:nvPr>
            <p:ph type="body" idx="1"/>
          </p:nvPr>
        </p:nvSpPr>
        <p:spPr>
          <a:xfrm>
            <a:off x="609600" y="1535113"/>
            <a:ext cx="53863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1" name="Google Shape;171;p20"/>
          <p:cNvSpPr txBox="1">
            <a:spLocks noGrp="1"/>
          </p:cNvSpPr>
          <p:nvPr>
            <p:ph type="body" idx="2"/>
          </p:nvPr>
        </p:nvSpPr>
        <p:spPr>
          <a:xfrm>
            <a:off x="609600" y="2174875"/>
            <a:ext cx="53863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2" name="Google Shape;172;p20"/>
          <p:cNvSpPr txBox="1">
            <a:spLocks noGrp="1"/>
          </p:cNvSpPr>
          <p:nvPr>
            <p:ph type="body" idx="3"/>
          </p:nvPr>
        </p:nvSpPr>
        <p:spPr>
          <a:xfrm>
            <a:off x="6192838" y="1535113"/>
            <a:ext cx="5389562"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73" name="Google Shape;173;p20"/>
          <p:cNvSpPr txBox="1">
            <a:spLocks noGrp="1"/>
          </p:cNvSpPr>
          <p:nvPr>
            <p:ph type="body" idx="4"/>
          </p:nvPr>
        </p:nvSpPr>
        <p:spPr>
          <a:xfrm>
            <a:off x="6192838" y="2174875"/>
            <a:ext cx="5389562"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4" name="Google Shape;174;p20"/>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0"/>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0"/>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1"/>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21"/>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21"/>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SzPts val="1400"/>
              <a:buNone/>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472407" y="1566000"/>
            <a:ext cx="11247192" cy="428643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Clr>
                <a:srgbClr val="595959"/>
              </a:buClr>
              <a:buSzPts val="1800"/>
              <a:buChar char="•"/>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32" name="Google Shape;32;p3"/>
          <p:cNvSpPr txBox="1">
            <a:spLocks noGrp="1"/>
          </p:cNvSpPr>
          <p:nvPr>
            <p:ph type="dt" idx="10"/>
          </p:nvPr>
        </p:nvSpPr>
        <p:spPr>
          <a:xfrm>
            <a:off x="263352" y="6444000"/>
            <a:ext cx="1159100"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a:lvl1pPr>
            <a:lvl2pPr marL="0" lvl="1" indent="0" algn="l">
              <a:lnSpc>
                <a:spcPct val="100000"/>
              </a:lnSpc>
              <a:spcBef>
                <a:spcPts val="0"/>
              </a:spcBef>
              <a:spcAft>
                <a:spcPts val="0"/>
              </a:spcAft>
              <a:buNone/>
              <a:defRPr/>
            </a:lvl2pPr>
            <a:lvl3pPr marL="0" lvl="2" indent="0" algn="l">
              <a:lnSpc>
                <a:spcPct val="100000"/>
              </a:lnSpc>
              <a:spcBef>
                <a:spcPts val="0"/>
              </a:spcBef>
              <a:spcAft>
                <a:spcPts val="0"/>
              </a:spcAft>
              <a:buNone/>
              <a:defRPr/>
            </a:lvl3pPr>
            <a:lvl4pPr marL="0" lvl="3" indent="0" algn="l">
              <a:lnSpc>
                <a:spcPct val="100000"/>
              </a:lnSpc>
              <a:spcBef>
                <a:spcPts val="0"/>
              </a:spcBef>
              <a:spcAft>
                <a:spcPts val="0"/>
              </a:spcAft>
              <a:buNone/>
              <a:defRPr/>
            </a:lvl4pPr>
            <a:lvl5pPr marL="0" lvl="4" indent="0" algn="l">
              <a:lnSpc>
                <a:spcPct val="100000"/>
              </a:lnSpc>
              <a:spcBef>
                <a:spcPts val="0"/>
              </a:spcBef>
              <a:spcAft>
                <a:spcPts val="0"/>
              </a:spcAft>
              <a:buNone/>
              <a:defRPr/>
            </a:lvl5pPr>
            <a:lvl6pPr marL="0" lvl="5" indent="0" algn="l">
              <a:lnSpc>
                <a:spcPct val="100000"/>
              </a:lnSpc>
              <a:spcBef>
                <a:spcPts val="0"/>
              </a:spcBef>
              <a:spcAft>
                <a:spcPts val="0"/>
              </a:spcAft>
              <a:buNone/>
              <a:defRPr/>
            </a:lvl6pPr>
            <a:lvl7pPr marL="0" lvl="6" indent="0" algn="l">
              <a:lnSpc>
                <a:spcPct val="100000"/>
              </a:lnSpc>
              <a:spcBef>
                <a:spcPts val="0"/>
              </a:spcBef>
              <a:spcAft>
                <a:spcPts val="0"/>
              </a:spcAft>
              <a:buNone/>
              <a:defRPr/>
            </a:lvl7pPr>
            <a:lvl8pPr marL="0" lvl="7" indent="0" algn="l">
              <a:lnSpc>
                <a:spcPct val="100000"/>
              </a:lnSpc>
              <a:spcBef>
                <a:spcPts val="0"/>
              </a:spcBef>
              <a:spcAft>
                <a:spcPts val="0"/>
              </a:spcAft>
              <a:buNone/>
              <a:defRPr/>
            </a:lvl8pPr>
            <a:lvl9pPr marL="0" lvl="8" indent="0" algn="l">
              <a:lnSpc>
                <a:spcPct val="100000"/>
              </a:lnSpc>
              <a:spcBef>
                <a:spcPts val="0"/>
              </a:spcBef>
              <a:spcAft>
                <a:spcPts val="0"/>
              </a:spcAft>
              <a:buNone/>
              <a:defRPr/>
            </a:lvl9pPr>
          </a:lstStyle>
          <a:p>
            <a:pPr marL="0" lvl="0" indent="0" algn="l" rtl="0">
              <a:spcBef>
                <a:spcPts val="0"/>
              </a:spcBef>
              <a:spcAft>
                <a:spcPts val="0"/>
              </a:spcAft>
              <a:buNone/>
            </a:pPr>
            <a:fld id="{00000000-1234-1234-1234-123412341234}" type="slidenum">
              <a:rPr lang="fr-FR"/>
              <a:t>‹#›</a:t>
            </a:fld>
            <a:endParaRPr/>
          </a:p>
        </p:txBody>
      </p:sp>
      <p:sp>
        <p:nvSpPr>
          <p:cNvPr id="34" name="Google Shape;34;p3"/>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82"/>
        <p:cNvGrpSpPr/>
        <p:nvPr/>
      </p:nvGrpSpPr>
      <p:grpSpPr>
        <a:xfrm>
          <a:off x="0" y="0"/>
          <a:ext cx="0" cy="0"/>
          <a:chOff x="0" y="0"/>
          <a:chExt cx="0" cy="0"/>
        </a:xfrm>
      </p:grpSpPr>
      <p:sp>
        <p:nvSpPr>
          <p:cNvPr id="183" name="Google Shape;183;p22"/>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2"/>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22"/>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609600" y="273050"/>
            <a:ext cx="40116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23"/>
          <p:cNvSpPr txBox="1">
            <a:spLocks noGrp="1"/>
          </p:cNvSpPr>
          <p:nvPr>
            <p:ph type="body" idx="1"/>
          </p:nvPr>
        </p:nvSpPr>
        <p:spPr>
          <a:xfrm>
            <a:off x="4767263" y="273050"/>
            <a:ext cx="681513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89" name="Google Shape;189;p23"/>
          <p:cNvSpPr txBox="1">
            <a:spLocks noGrp="1"/>
          </p:cNvSpPr>
          <p:nvPr>
            <p:ph type="body" idx="2"/>
          </p:nvPr>
        </p:nvSpPr>
        <p:spPr>
          <a:xfrm>
            <a:off x="609600" y="1435100"/>
            <a:ext cx="40116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90" name="Google Shape;190;p23"/>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2389188"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4"/>
          <p:cNvSpPr>
            <a:spLocks noGrp="1"/>
          </p:cNvSpPr>
          <p:nvPr>
            <p:ph type="pic" idx="2"/>
          </p:nvPr>
        </p:nvSpPr>
        <p:spPr>
          <a:xfrm>
            <a:off x="2389188" y="612775"/>
            <a:ext cx="7315200" cy="4114800"/>
          </a:xfrm>
          <a:prstGeom prst="rect">
            <a:avLst/>
          </a:prstGeom>
          <a:noFill/>
          <a:ln>
            <a:noFill/>
          </a:ln>
        </p:spPr>
      </p:sp>
      <p:sp>
        <p:nvSpPr>
          <p:cNvPr id="196" name="Google Shape;196;p24"/>
          <p:cNvSpPr txBox="1">
            <a:spLocks noGrp="1"/>
          </p:cNvSpPr>
          <p:nvPr>
            <p:ph type="body" idx="1"/>
          </p:nvPr>
        </p:nvSpPr>
        <p:spPr>
          <a:xfrm>
            <a:off x="2389188"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97" name="Google Shape;197;p24"/>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24"/>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24"/>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5"/>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2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2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2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rot="5400000">
            <a:off x="7285038" y="1828801"/>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26"/>
          <p:cNvSpPr txBox="1">
            <a:spLocks noGrp="1"/>
          </p:cNvSpPr>
          <p:nvPr>
            <p:ph type="body" idx="1"/>
          </p:nvPr>
        </p:nvSpPr>
        <p:spPr>
          <a:xfrm rot="5400000">
            <a:off x="1722438" y="-838199"/>
            <a:ext cx="5851525" cy="80772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2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2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2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lvl="0" indent="0" algn="r">
              <a:lnSpc>
                <a:spcPct val="115000"/>
              </a:lnSpc>
              <a:spcBef>
                <a:spcPts val="0"/>
              </a:spcBef>
              <a:spcAft>
                <a:spcPts val="0"/>
              </a:spcAft>
              <a:buNone/>
              <a:defRPr/>
            </a:lvl1pPr>
            <a:lvl2pPr marL="0" lvl="1" indent="0" algn="r">
              <a:lnSpc>
                <a:spcPct val="115000"/>
              </a:lnSpc>
              <a:spcBef>
                <a:spcPts val="0"/>
              </a:spcBef>
              <a:spcAft>
                <a:spcPts val="0"/>
              </a:spcAft>
              <a:buNone/>
              <a:defRPr/>
            </a:lvl2pPr>
            <a:lvl3pPr marL="0" lvl="2" indent="0" algn="r">
              <a:lnSpc>
                <a:spcPct val="115000"/>
              </a:lnSpc>
              <a:spcBef>
                <a:spcPts val="0"/>
              </a:spcBef>
              <a:spcAft>
                <a:spcPts val="0"/>
              </a:spcAft>
              <a:buNone/>
              <a:defRPr/>
            </a:lvl3pPr>
            <a:lvl4pPr marL="0" lvl="3" indent="0" algn="r">
              <a:lnSpc>
                <a:spcPct val="115000"/>
              </a:lnSpc>
              <a:spcBef>
                <a:spcPts val="0"/>
              </a:spcBef>
              <a:spcAft>
                <a:spcPts val="0"/>
              </a:spcAft>
              <a:buNone/>
              <a:defRPr/>
            </a:lvl4pPr>
            <a:lvl5pPr marL="0" lvl="4" indent="0" algn="r">
              <a:lnSpc>
                <a:spcPct val="115000"/>
              </a:lnSpc>
              <a:spcBef>
                <a:spcPts val="0"/>
              </a:spcBef>
              <a:spcAft>
                <a:spcPts val="0"/>
              </a:spcAft>
              <a:buNone/>
              <a:defRPr/>
            </a:lvl5pPr>
            <a:lvl6pPr marL="0" lvl="5" indent="0" algn="r">
              <a:lnSpc>
                <a:spcPct val="115000"/>
              </a:lnSpc>
              <a:spcBef>
                <a:spcPts val="0"/>
              </a:spcBef>
              <a:spcAft>
                <a:spcPts val="0"/>
              </a:spcAft>
              <a:buNone/>
              <a:defRPr/>
            </a:lvl6pPr>
            <a:lvl7pPr marL="0" lvl="6" indent="0" algn="r">
              <a:lnSpc>
                <a:spcPct val="115000"/>
              </a:lnSpc>
              <a:spcBef>
                <a:spcPts val="0"/>
              </a:spcBef>
              <a:spcAft>
                <a:spcPts val="0"/>
              </a:spcAft>
              <a:buNone/>
              <a:defRPr/>
            </a:lvl7pPr>
            <a:lvl8pPr marL="0" lvl="7" indent="0" algn="r">
              <a:lnSpc>
                <a:spcPct val="115000"/>
              </a:lnSpc>
              <a:spcBef>
                <a:spcPts val="0"/>
              </a:spcBef>
              <a:spcAft>
                <a:spcPts val="0"/>
              </a:spcAft>
              <a:buNone/>
              <a:defRPr/>
            </a:lvl8pPr>
            <a:lvl9pPr marL="0" lvl="8" indent="0" algn="r">
              <a:lnSpc>
                <a:spcPct val="115000"/>
              </a:lnSpc>
              <a:spcBef>
                <a:spcPts val="0"/>
              </a:spcBef>
              <a:spcAft>
                <a:spcPts val="0"/>
              </a:spcAft>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and Image">
  <p:cSld name="Content and Image">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SzPts val="1400"/>
              <a:buNone/>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47" name="Google Shape;47;p5"/>
          <p:cNvSpPr txBox="1">
            <a:spLocks noGrp="1"/>
          </p:cNvSpPr>
          <p:nvPr>
            <p:ph type="body" idx="1"/>
          </p:nvPr>
        </p:nvSpPr>
        <p:spPr>
          <a:xfrm>
            <a:off x="472404" y="1566000"/>
            <a:ext cx="5418347" cy="428643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Clr>
                <a:srgbClr val="595959"/>
              </a:buClr>
              <a:buSzPts val="1800"/>
              <a:buChar char="•"/>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48" name="Google Shape;48;p5"/>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a:lvl1pPr>
            <a:lvl2pPr marL="0" lvl="1" indent="0" algn="l">
              <a:lnSpc>
                <a:spcPct val="100000"/>
              </a:lnSpc>
              <a:spcBef>
                <a:spcPts val="0"/>
              </a:spcBef>
              <a:spcAft>
                <a:spcPts val="0"/>
              </a:spcAft>
              <a:buNone/>
              <a:defRPr/>
            </a:lvl2pPr>
            <a:lvl3pPr marL="0" lvl="2" indent="0" algn="l">
              <a:lnSpc>
                <a:spcPct val="100000"/>
              </a:lnSpc>
              <a:spcBef>
                <a:spcPts val="0"/>
              </a:spcBef>
              <a:spcAft>
                <a:spcPts val="0"/>
              </a:spcAft>
              <a:buNone/>
              <a:defRPr/>
            </a:lvl3pPr>
            <a:lvl4pPr marL="0" lvl="3" indent="0" algn="l">
              <a:lnSpc>
                <a:spcPct val="100000"/>
              </a:lnSpc>
              <a:spcBef>
                <a:spcPts val="0"/>
              </a:spcBef>
              <a:spcAft>
                <a:spcPts val="0"/>
              </a:spcAft>
              <a:buNone/>
              <a:defRPr/>
            </a:lvl4pPr>
            <a:lvl5pPr marL="0" lvl="4" indent="0" algn="l">
              <a:lnSpc>
                <a:spcPct val="100000"/>
              </a:lnSpc>
              <a:spcBef>
                <a:spcPts val="0"/>
              </a:spcBef>
              <a:spcAft>
                <a:spcPts val="0"/>
              </a:spcAft>
              <a:buNone/>
              <a:defRPr/>
            </a:lvl5pPr>
            <a:lvl6pPr marL="0" lvl="5" indent="0" algn="l">
              <a:lnSpc>
                <a:spcPct val="100000"/>
              </a:lnSpc>
              <a:spcBef>
                <a:spcPts val="0"/>
              </a:spcBef>
              <a:spcAft>
                <a:spcPts val="0"/>
              </a:spcAft>
              <a:buNone/>
              <a:defRPr/>
            </a:lvl6pPr>
            <a:lvl7pPr marL="0" lvl="6" indent="0" algn="l">
              <a:lnSpc>
                <a:spcPct val="100000"/>
              </a:lnSpc>
              <a:spcBef>
                <a:spcPts val="0"/>
              </a:spcBef>
              <a:spcAft>
                <a:spcPts val="0"/>
              </a:spcAft>
              <a:buNone/>
              <a:defRPr/>
            </a:lvl7pPr>
            <a:lvl8pPr marL="0" lvl="7" indent="0" algn="l">
              <a:lnSpc>
                <a:spcPct val="100000"/>
              </a:lnSpc>
              <a:spcBef>
                <a:spcPts val="0"/>
              </a:spcBef>
              <a:spcAft>
                <a:spcPts val="0"/>
              </a:spcAft>
              <a:buNone/>
              <a:defRPr/>
            </a:lvl8pPr>
            <a:lvl9pPr marL="0" lvl="8" indent="0" algn="l">
              <a:lnSpc>
                <a:spcPct val="100000"/>
              </a:lnSpc>
              <a:spcBef>
                <a:spcPts val="0"/>
              </a:spcBef>
              <a:spcAft>
                <a:spcPts val="0"/>
              </a:spcAft>
              <a:buNone/>
              <a:defRPr/>
            </a:lvl9pPr>
          </a:lstStyle>
          <a:p>
            <a:pPr marL="0" lvl="0" indent="0" algn="l" rtl="0">
              <a:spcBef>
                <a:spcPts val="0"/>
              </a:spcBef>
              <a:spcAft>
                <a:spcPts val="0"/>
              </a:spcAft>
              <a:buNone/>
            </a:pPr>
            <a:fld id="{00000000-1234-1234-1234-123412341234}" type="slidenum">
              <a:rPr lang="fr-FR"/>
              <a:t>‹#›</a:t>
            </a:fld>
            <a:endParaRPr/>
          </a:p>
        </p:txBody>
      </p:sp>
      <p:sp>
        <p:nvSpPr>
          <p:cNvPr id="50" name="Google Shape;50;p5"/>
          <p:cNvSpPr>
            <a:spLocks noGrp="1"/>
          </p:cNvSpPr>
          <p:nvPr>
            <p:ph type="pic" idx="2"/>
          </p:nvPr>
        </p:nvSpPr>
        <p:spPr>
          <a:xfrm>
            <a:off x="6156000" y="1565999"/>
            <a:ext cx="5508000" cy="3286800"/>
          </a:xfrm>
          <a:prstGeom prst="rect">
            <a:avLst/>
          </a:prstGeom>
          <a:noFill/>
          <a:ln>
            <a:noFill/>
          </a:ln>
        </p:spPr>
      </p:sp>
      <p:sp>
        <p:nvSpPr>
          <p:cNvPr id="51" name="Google Shape;51;p5"/>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52"/>
        <p:cNvGrpSpPr/>
        <p:nvPr/>
      </p:nvGrpSpPr>
      <p:grpSpPr>
        <a:xfrm>
          <a:off x="0" y="0"/>
          <a:ext cx="0" cy="0"/>
          <a:chOff x="0" y="0"/>
          <a:chExt cx="0" cy="0"/>
        </a:xfrm>
      </p:grpSpPr>
      <p:sp>
        <p:nvSpPr>
          <p:cNvPr id="53" name="Google Shape;53;p6"/>
          <p:cNvSpPr/>
          <p:nvPr/>
        </p:nvSpPr>
        <p:spPr>
          <a:xfrm>
            <a:off x="0" y="5424787"/>
            <a:ext cx="12192000" cy="14332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54" name="Google Shape;54;p6"/>
          <p:cNvGrpSpPr/>
          <p:nvPr/>
        </p:nvGrpSpPr>
        <p:grpSpPr>
          <a:xfrm>
            <a:off x="0" y="5424787"/>
            <a:ext cx="12192000" cy="61996"/>
            <a:chOff x="0" y="3189"/>
            <a:chExt cx="6736" cy="68"/>
          </a:xfrm>
        </p:grpSpPr>
        <p:sp>
          <p:nvSpPr>
            <p:cNvPr id="55" name="Google Shape;55;p6"/>
            <p:cNvSpPr/>
            <p:nvPr/>
          </p:nvSpPr>
          <p:spPr>
            <a:xfrm>
              <a:off x="0" y="3189"/>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56" name="Google Shape;56;p6"/>
            <p:cNvSpPr/>
            <p:nvPr/>
          </p:nvSpPr>
          <p:spPr>
            <a:xfrm>
              <a:off x="1826" y="3189"/>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pic>
        <p:nvPicPr>
          <p:cNvPr id="57" name="Google Shape;57;p6"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58" name="Google Shape;58;p6"/>
          <p:cNvSpPr txBox="1">
            <a:spLocks noGrp="1"/>
          </p:cNvSpPr>
          <p:nvPr>
            <p:ph type="body" idx="1"/>
          </p:nvPr>
        </p:nvSpPr>
        <p:spPr>
          <a:xfrm>
            <a:off x="3305016" y="5768386"/>
            <a:ext cx="6031344" cy="756958"/>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59" name="Google Shape;59;p6"/>
          <p:cNvSpPr/>
          <p:nvPr/>
        </p:nvSpPr>
        <p:spPr>
          <a:xfrm>
            <a:off x="3305016" y="565200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60" name="Google Shape;60;p6"/>
          <p:cNvSpPr txBox="1">
            <a:spLocks noGrp="1"/>
          </p:cNvSpPr>
          <p:nvPr>
            <p:ph type="ctrTitle"/>
          </p:nvPr>
        </p:nvSpPr>
        <p:spPr>
          <a:xfrm>
            <a:off x="3305016" y="1628800"/>
            <a:ext cx="6031344" cy="28928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1400"/>
              <a:buNone/>
              <a:defRPr sz="3000">
                <a:solidFill>
                  <a:schemeClr val="lt1"/>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61" name="Google Shape;61;p6"/>
          <p:cNvSpPr txBox="1">
            <a:spLocks noGrp="1"/>
          </p:cNvSpPr>
          <p:nvPr>
            <p:ph type="subTitle" idx="2"/>
          </p:nvPr>
        </p:nvSpPr>
        <p:spPr>
          <a:xfrm>
            <a:off x="3305016" y="4561676"/>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62" name="Google Shape;62;p6"/>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Changeable">
  <p:cSld name="Title Slide Changeable">
    <p:spTree>
      <p:nvGrpSpPr>
        <p:cNvPr id="1" name="Shape 63"/>
        <p:cNvGrpSpPr/>
        <p:nvPr/>
      </p:nvGrpSpPr>
      <p:grpSpPr>
        <a:xfrm>
          <a:off x="0" y="0"/>
          <a:ext cx="0" cy="0"/>
          <a:chOff x="0" y="0"/>
          <a:chExt cx="0" cy="0"/>
        </a:xfrm>
      </p:grpSpPr>
      <p:sp>
        <p:nvSpPr>
          <p:cNvPr id="64" name="Google Shape;64;p7"/>
          <p:cNvSpPr>
            <a:spLocks noGrp="1"/>
          </p:cNvSpPr>
          <p:nvPr>
            <p:ph type="pic" idx="2"/>
          </p:nvPr>
        </p:nvSpPr>
        <p:spPr>
          <a:xfrm>
            <a:off x="15475" y="3416"/>
            <a:ext cx="12192000" cy="5424488"/>
          </a:xfrm>
          <a:prstGeom prst="rect">
            <a:avLst/>
          </a:prstGeom>
          <a:solidFill>
            <a:srgbClr val="BFBFBF"/>
          </a:solidFill>
          <a:ln>
            <a:noFill/>
          </a:ln>
        </p:spPr>
      </p:sp>
      <p:sp>
        <p:nvSpPr>
          <p:cNvPr id="65" name="Google Shape;65;p7"/>
          <p:cNvSpPr/>
          <p:nvPr/>
        </p:nvSpPr>
        <p:spPr>
          <a:xfrm>
            <a:off x="0" y="5424787"/>
            <a:ext cx="12192000" cy="14332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66" name="Google Shape;66;p7"/>
          <p:cNvGrpSpPr/>
          <p:nvPr/>
        </p:nvGrpSpPr>
        <p:grpSpPr>
          <a:xfrm>
            <a:off x="0" y="5424787"/>
            <a:ext cx="12192000" cy="61996"/>
            <a:chOff x="0" y="3189"/>
            <a:chExt cx="6736" cy="68"/>
          </a:xfrm>
        </p:grpSpPr>
        <p:sp>
          <p:nvSpPr>
            <p:cNvPr id="67" name="Google Shape;67;p7"/>
            <p:cNvSpPr/>
            <p:nvPr/>
          </p:nvSpPr>
          <p:spPr>
            <a:xfrm>
              <a:off x="0" y="3189"/>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68" name="Google Shape;68;p7"/>
            <p:cNvSpPr/>
            <p:nvPr/>
          </p:nvSpPr>
          <p:spPr>
            <a:xfrm>
              <a:off x="1826" y="3189"/>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pic>
        <p:nvPicPr>
          <p:cNvPr id="69" name="Google Shape;69;p7"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70" name="Google Shape;70;p7"/>
          <p:cNvSpPr txBox="1">
            <a:spLocks noGrp="1"/>
          </p:cNvSpPr>
          <p:nvPr>
            <p:ph type="body" idx="1"/>
          </p:nvPr>
        </p:nvSpPr>
        <p:spPr>
          <a:xfrm>
            <a:off x="3305016" y="5768386"/>
            <a:ext cx="6031344" cy="756958"/>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71" name="Google Shape;71;p7"/>
          <p:cNvSpPr/>
          <p:nvPr/>
        </p:nvSpPr>
        <p:spPr>
          <a:xfrm>
            <a:off x="3305016" y="565200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72" name="Google Shape;72;p7"/>
          <p:cNvSpPr txBox="1">
            <a:spLocks noGrp="1"/>
          </p:cNvSpPr>
          <p:nvPr>
            <p:ph type="ctrTitle"/>
          </p:nvPr>
        </p:nvSpPr>
        <p:spPr>
          <a:xfrm>
            <a:off x="3305016" y="1628800"/>
            <a:ext cx="6031344" cy="28928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1400"/>
              <a:buNone/>
              <a:defRPr sz="3000">
                <a:solidFill>
                  <a:schemeClr val="lt1"/>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73" name="Google Shape;73;p7"/>
          <p:cNvSpPr txBox="1">
            <a:spLocks noGrp="1"/>
          </p:cNvSpPr>
          <p:nvPr>
            <p:ph type="subTitle" idx="3"/>
          </p:nvPr>
        </p:nvSpPr>
        <p:spPr>
          <a:xfrm>
            <a:off x="3305016" y="4561676"/>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74" name="Google Shape;74;p7"/>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Alternate 1">
  <p:cSld name="Title Slide Alternate 1">
    <p:spTree>
      <p:nvGrpSpPr>
        <p:cNvPr id="1" name="Shape 75"/>
        <p:cNvGrpSpPr/>
        <p:nvPr/>
      </p:nvGrpSpPr>
      <p:grpSpPr>
        <a:xfrm>
          <a:off x="0" y="0"/>
          <a:ext cx="0" cy="0"/>
          <a:chOff x="0" y="0"/>
          <a:chExt cx="0" cy="0"/>
        </a:xfrm>
      </p:grpSpPr>
      <p:sp>
        <p:nvSpPr>
          <p:cNvPr id="76" name="Google Shape;76;p8"/>
          <p:cNvSpPr/>
          <p:nvPr/>
        </p:nvSpPr>
        <p:spPr>
          <a:xfrm>
            <a:off x="0" y="5424787"/>
            <a:ext cx="12192000" cy="14332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77" name="Google Shape;77;p8"/>
          <p:cNvGrpSpPr/>
          <p:nvPr/>
        </p:nvGrpSpPr>
        <p:grpSpPr>
          <a:xfrm>
            <a:off x="0" y="5422052"/>
            <a:ext cx="12192000" cy="61996"/>
            <a:chOff x="0" y="3186"/>
            <a:chExt cx="6736" cy="68"/>
          </a:xfrm>
        </p:grpSpPr>
        <p:sp>
          <p:nvSpPr>
            <p:cNvPr id="78" name="Google Shape;78;p8"/>
            <p:cNvSpPr/>
            <p:nvPr/>
          </p:nvSpPr>
          <p:spPr>
            <a:xfrm>
              <a:off x="0" y="3186"/>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79" name="Google Shape;79;p8"/>
            <p:cNvSpPr/>
            <p:nvPr/>
          </p:nvSpPr>
          <p:spPr>
            <a:xfrm>
              <a:off x="1826" y="3186"/>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pic>
        <p:nvPicPr>
          <p:cNvPr id="80" name="Google Shape;80;p8"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81" name="Google Shape;81;p8"/>
          <p:cNvSpPr txBox="1">
            <a:spLocks noGrp="1"/>
          </p:cNvSpPr>
          <p:nvPr>
            <p:ph type="body" idx="1"/>
          </p:nvPr>
        </p:nvSpPr>
        <p:spPr>
          <a:xfrm>
            <a:off x="3305016" y="5768386"/>
            <a:ext cx="6031344" cy="756958"/>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82" name="Google Shape;82;p8"/>
          <p:cNvSpPr/>
          <p:nvPr/>
        </p:nvSpPr>
        <p:spPr>
          <a:xfrm>
            <a:off x="3305016" y="565200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83" name="Google Shape;83;p8"/>
          <p:cNvSpPr txBox="1">
            <a:spLocks noGrp="1"/>
          </p:cNvSpPr>
          <p:nvPr>
            <p:ph type="ctrTitle"/>
          </p:nvPr>
        </p:nvSpPr>
        <p:spPr>
          <a:xfrm>
            <a:off x="3305016" y="1628800"/>
            <a:ext cx="6031344" cy="28928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1400"/>
              <a:buNone/>
              <a:defRPr sz="3000">
                <a:solidFill>
                  <a:schemeClr val="dk2"/>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84" name="Google Shape;84;p8"/>
          <p:cNvSpPr txBox="1">
            <a:spLocks noGrp="1"/>
          </p:cNvSpPr>
          <p:nvPr>
            <p:ph type="subTitle" idx="2"/>
          </p:nvPr>
        </p:nvSpPr>
        <p:spPr>
          <a:xfrm>
            <a:off x="3305016" y="4561676"/>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None/>
              <a:defRPr sz="2000">
                <a:solidFill>
                  <a:schemeClr val="dk2"/>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85" name="Google Shape;85;p8"/>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Alternate 2">
  <p:cSld name="2_Title Slide Alternate 2">
    <p:spTree>
      <p:nvGrpSpPr>
        <p:cNvPr id="1" name="Shape 86"/>
        <p:cNvGrpSpPr/>
        <p:nvPr/>
      </p:nvGrpSpPr>
      <p:grpSpPr>
        <a:xfrm>
          <a:off x="0" y="0"/>
          <a:ext cx="0" cy="0"/>
          <a:chOff x="0" y="0"/>
          <a:chExt cx="0" cy="0"/>
        </a:xfrm>
      </p:grpSpPr>
      <p:sp>
        <p:nvSpPr>
          <p:cNvPr id="87" name="Google Shape;87;p9"/>
          <p:cNvSpPr/>
          <p:nvPr/>
        </p:nvSpPr>
        <p:spPr>
          <a:xfrm>
            <a:off x="0" y="3625065"/>
            <a:ext cx="12192000" cy="323295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88" name="Google Shape;88;p9"/>
          <p:cNvGrpSpPr/>
          <p:nvPr/>
        </p:nvGrpSpPr>
        <p:grpSpPr>
          <a:xfrm>
            <a:off x="5430" y="3606831"/>
            <a:ext cx="12192000" cy="61997"/>
            <a:chOff x="3" y="1195"/>
            <a:chExt cx="6736" cy="68"/>
          </a:xfrm>
        </p:grpSpPr>
        <p:sp>
          <p:nvSpPr>
            <p:cNvPr id="89" name="Google Shape;89;p9"/>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90" name="Google Shape;90;p9"/>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sp>
        <p:nvSpPr>
          <p:cNvPr id="91" name="Google Shape;91;p9"/>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t" anchorCtr="0">
            <a:noAutofit/>
          </a:bodyPr>
          <a:lstStyle>
            <a:lvl1pPr lvl="0" algn="l">
              <a:lnSpc>
                <a:spcPct val="105000"/>
              </a:lnSpc>
              <a:spcBef>
                <a:spcPts val="0"/>
              </a:spcBef>
              <a:spcAft>
                <a:spcPts val="0"/>
              </a:spcAft>
              <a:buClr>
                <a:schemeClr val="lt1"/>
              </a:buClr>
              <a:buSzPts val="3000"/>
              <a:buFont typeface="Arial"/>
              <a:buNone/>
              <a:defRPr sz="3000">
                <a:solidFill>
                  <a:schemeClr val="lt1"/>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92" name="Google Shape;92;p9"/>
          <p:cNvSpPr txBox="1">
            <a:spLocks noGrp="1"/>
          </p:cNvSpPr>
          <p:nvPr>
            <p:ph type="subTitle" idx="1"/>
          </p:nvPr>
        </p:nvSpPr>
        <p:spPr>
          <a:xfrm>
            <a:off x="3305016" y="5217939"/>
            <a:ext cx="6031344" cy="59726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pic>
        <p:nvPicPr>
          <p:cNvPr id="93" name="Google Shape;93;p9"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94" name="Google Shape;94;p9"/>
          <p:cNvSpPr/>
          <p:nvPr/>
        </p:nvSpPr>
        <p:spPr>
          <a:xfrm>
            <a:off x="3305016" y="382938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95" name="Google Shape;95;p9"/>
          <p:cNvSpPr txBox="1">
            <a:spLocks noGrp="1"/>
          </p:cNvSpPr>
          <p:nvPr>
            <p:ph type="body" idx="2"/>
          </p:nvPr>
        </p:nvSpPr>
        <p:spPr>
          <a:xfrm>
            <a:off x="3305016" y="5925934"/>
            <a:ext cx="6031344" cy="599409"/>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96" name="Google Shape;96;p9"/>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Alternate 2 Changeable">
  <p:cSld name="Title Slide Alternate 2 Changeable">
    <p:spTree>
      <p:nvGrpSpPr>
        <p:cNvPr id="1" name="Shape 97"/>
        <p:cNvGrpSpPr/>
        <p:nvPr/>
      </p:nvGrpSpPr>
      <p:grpSpPr>
        <a:xfrm>
          <a:off x="0" y="0"/>
          <a:ext cx="0" cy="0"/>
          <a:chOff x="0" y="0"/>
          <a:chExt cx="0" cy="0"/>
        </a:xfrm>
      </p:grpSpPr>
      <p:sp>
        <p:nvSpPr>
          <p:cNvPr id="98" name="Google Shape;98;p10"/>
          <p:cNvSpPr/>
          <p:nvPr/>
        </p:nvSpPr>
        <p:spPr>
          <a:xfrm>
            <a:off x="0" y="3625065"/>
            <a:ext cx="12192000" cy="323295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nvGrpSpPr>
          <p:cNvPr id="99" name="Google Shape;99;p10"/>
          <p:cNvGrpSpPr/>
          <p:nvPr/>
        </p:nvGrpSpPr>
        <p:grpSpPr>
          <a:xfrm>
            <a:off x="5430" y="3606831"/>
            <a:ext cx="12192000" cy="61997"/>
            <a:chOff x="3" y="1195"/>
            <a:chExt cx="6736" cy="68"/>
          </a:xfrm>
        </p:grpSpPr>
        <p:sp>
          <p:nvSpPr>
            <p:cNvPr id="100" name="Google Shape;100;p10"/>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101" name="Google Shape;101;p10"/>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grpSp>
      <p:pic>
        <p:nvPicPr>
          <p:cNvPr id="102" name="Google Shape;102;p10" descr="AIRBUS_WHITE.png"/>
          <p:cNvPicPr preferRelativeResize="0"/>
          <p:nvPr/>
        </p:nvPicPr>
        <p:blipFill rotWithShape="1">
          <a:blip r:embed="rId2">
            <a:alphaModFix/>
          </a:blip>
          <a:srcRect/>
          <a:stretch/>
        </p:blipFill>
        <p:spPr>
          <a:xfrm>
            <a:off x="10560496" y="6165304"/>
            <a:ext cx="1440160" cy="360040"/>
          </a:xfrm>
          <a:prstGeom prst="rect">
            <a:avLst/>
          </a:prstGeom>
          <a:noFill/>
          <a:ln>
            <a:noFill/>
          </a:ln>
        </p:spPr>
      </p:pic>
      <p:sp>
        <p:nvSpPr>
          <p:cNvPr id="103" name="Google Shape;103;p10"/>
          <p:cNvSpPr/>
          <p:nvPr/>
        </p:nvSpPr>
        <p:spPr>
          <a:xfrm>
            <a:off x="3305016" y="3829381"/>
            <a:ext cx="1652400" cy="116385"/>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104" name="Google Shape;104;p10"/>
          <p:cNvSpPr>
            <a:spLocks noGrp="1"/>
          </p:cNvSpPr>
          <p:nvPr>
            <p:ph type="pic" idx="2"/>
          </p:nvPr>
        </p:nvSpPr>
        <p:spPr>
          <a:xfrm>
            <a:off x="0" y="0"/>
            <a:ext cx="12192000" cy="3606831"/>
          </a:xfrm>
          <a:prstGeom prst="rect">
            <a:avLst/>
          </a:prstGeom>
          <a:solidFill>
            <a:srgbClr val="BFBFBF"/>
          </a:solidFill>
          <a:ln>
            <a:noFill/>
          </a:ln>
        </p:spPr>
      </p:sp>
      <p:sp>
        <p:nvSpPr>
          <p:cNvPr id="105" name="Google Shape;105;p10"/>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t" anchorCtr="0">
            <a:noAutofit/>
          </a:bodyPr>
          <a:lstStyle>
            <a:lvl1pPr lvl="0" algn="l">
              <a:lnSpc>
                <a:spcPct val="105000"/>
              </a:lnSpc>
              <a:spcBef>
                <a:spcPts val="0"/>
              </a:spcBef>
              <a:spcAft>
                <a:spcPts val="0"/>
              </a:spcAft>
              <a:buSzPts val="1400"/>
              <a:buNone/>
              <a:defRPr sz="3000">
                <a:solidFill>
                  <a:schemeClr val="lt1"/>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106" name="Google Shape;106;p10"/>
          <p:cNvSpPr txBox="1">
            <a:spLocks noGrp="1"/>
          </p:cNvSpPr>
          <p:nvPr>
            <p:ph type="subTitle" idx="1"/>
          </p:nvPr>
        </p:nvSpPr>
        <p:spPr>
          <a:xfrm>
            <a:off x="3305016" y="5217939"/>
            <a:ext cx="6031344" cy="59726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5000"/>
              </a:lnSpc>
              <a:spcBef>
                <a:spcPts val="0"/>
              </a:spcBef>
              <a:spcAft>
                <a:spcPts val="0"/>
              </a:spcAft>
              <a:buClr>
                <a:srgbClr val="595959"/>
              </a:buClr>
              <a:buSzPts val="1800"/>
              <a:buNone/>
              <a:defRPr/>
            </a:lvl2pPr>
            <a:lvl3pPr lvl="2" algn="l">
              <a:lnSpc>
                <a:spcPct val="115000"/>
              </a:lnSpc>
              <a:spcBef>
                <a:spcPts val="0"/>
              </a:spcBef>
              <a:spcAft>
                <a:spcPts val="0"/>
              </a:spcAft>
              <a:buClr>
                <a:srgbClr val="595959"/>
              </a:buClr>
              <a:buSzPts val="1800"/>
              <a:buChar char="–"/>
              <a:defRPr/>
            </a:lvl3pPr>
            <a:lvl4pPr lvl="3" algn="l">
              <a:lnSpc>
                <a:spcPct val="115000"/>
              </a:lnSpc>
              <a:spcBef>
                <a:spcPts val="0"/>
              </a:spcBef>
              <a:spcAft>
                <a:spcPts val="0"/>
              </a:spcAft>
              <a:buClr>
                <a:srgbClr val="595959"/>
              </a:buClr>
              <a:buSzPts val="1800"/>
              <a:buChar char="–"/>
              <a:defRPr/>
            </a:lvl4pPr>
            <a:lvl5pPr lvl="4" algn="l">
              <a:lnSpc>
                <a:spcPct val="115000"/>
              </a:lnSpc>
              <a:spcBef>
                <a:spcPts val="0"/>
              </a:spcBef>
              <a:spcAft>
                <a:spcPts val="0"/>
              </a:spcAft>
              <a:buClr>
                <a:srgbClr val="595959"/>
              </a:buClr>
              <a:buSzPts val="1800"/>
              <a:buChar char="–"/>
              <a:defRPr/>
            </a:lvl5pPr>
            <a:lvl6pPr lvl="5" algn="l">
              <a:lnSpc>
                <a:spcPct val="115000"/>
              </a:lnSpc>
              <a:spcBef>
                <a:spcPts val="0"/>
              </a:spcBef>
              <a:spcAft>
                <a:spcPts val="0"/>
              </a:spcAft>
              <a:buClr>
                <a:schemeClr val="dk1"/>
              </a:buClr>
              <a:buSzPts val="1800"/>
              <a:buChar char="–"/>
              <a:defRPr/>
            </a:lvl6pPr>
            <a:lvl7pPr lvl="6" algn="l">
              <a:lnSpc>
                <a:spcPct val="115000"/>
              </a:lnSpc>
              <a:spcBef>
                <a:spcPts val="0"/>
              </a:spcBef>
              <a:spcAft>
                <a:spcPts val="0"/>
              </a:spcAft>
              <a:buClr>
                <a:schemeClr val="dk1"/>
              </a:buClr>
              <a:buSzPts val="1800"/>
              <a:buChar char="–"/>
              <a:defRPr/>
            </a:lvl7pPr>
            <a:lvl8pPr lvl="7" algn="l">
              <a:lnSpc>
                <a:spcPct val="115000"/>
              </a:lnSpc>
              <a:spcBef>
                <a:spcPts val="0"/>
              </a:spcBef>
              <a:spcAft>
                <a:spcPts val="0"/>
              </a:spcAft>
              <a:buClr>
                <a:schemeClr val="dk1"/>
              </a:buClr>
              <a:buSzPts val="1800"/>
              <a:buChar char="–"/>
              <a:defRPr/>
            </a:lvl8pPr>
            <a:lvl9pPr lvl="8" algn="l">
              <a:lnSpc>
                <a:spcPct val="115000"/>
              </a:lnSpc>
              <a:spcBef>
                <a:spcPts val="0"/>
              </a:spcBef>
              <a:spcAft>
                <a:spcPts val="0"/>
              </a:spcAft>
              <a:buClr>
                <a:schemeClr val="dk1"/>
              </a:buClr>
              <a:buSzPts val="1800"/>
              <a:buChar char="–"/>
              <a:defRPr/>
            </a:lvl9pPr>
          </a:lstStyle>
          <a:p>
            <a:endParaRPr/>
          </a:p>
        </p:txBody>
      </p:sp>
      <p:sp>
        <p:nvSpPr>
          <p:cNvPr id="107" name="Google Shape;107;p10"/>
          <p:cNvSpPr txBox="1">
            <a:spLocks noGrp="1"/>
          </p:cNvSpPr>
          <p:nvPr>
            <p:ph type="body" idx="3"/>
          </p:nvPr>
        </p:nvSpPr>
        <p:spPr>
          <a:xfrm>
            <a:off x="3305016" y="5925934"/>
            <a:ext cx="6031344" cy="599409"/>
          </a:xfrm>
          <a:prstGeom prst="rect">
            <a:avLst/>
          </a:prstGeom>
          <a:noFill/>
          <a:ln>
            <a:noFill/>
          </a:ln>
        </p:spPr>
        <p:txBody>
          <a:bodyPr spcFirstLastPara="1" wrap="square" lIns="0" tIns="0" rIns="0" bIns="0" anchor="b" anchorCtr="0">
            <a:noAutofit/>
          </a:bodyPr>
          <a:lstStyle>
            <a:lvl1pPr marL="457200" lvl="0" indent="-228600" algn="l">
              <a:lnSpc>
                <a:spcPct val="115000"/>
              </a:lnSpc>
              <a:spcBef>
                <a:spcPts val="0"/>
              </a:spcBef>
              <a:spcAft>
                <a:spcPts val="0"/>
              </a:spcAft>
              <a:buClr>
                <a:schemeClr val="lt1"/>
              </a:buClr>
              <a:buSzPts val="1300"/>
              <a:buNone/>
              <a:defRPr sz="1300">
                <a:solidFill>
                  <a:schemeClr val="lt1"/>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08" name="Google Shape;108;p10"/>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3905794" y="2054627"/>
            <a:ext cx="7158758" cy="1372321"/>
          </a:xfrm>
          <a:prstGeom prst="rect">
            <a:avLst/>
          </a:prstGeom>
          <a:noFill/>
          <a:ln>
            <a:noFill/>
          </a:ln>
        </p:spPr>
        <p:txBody>
          <a:bodyPr spcFirstLastPara="1" wrap="square" lIns="0" tIns="0" rIns="0" bIns="0" anchor="b" anchorCtr="0">
            <a:noAutofit/>
          </a:bodyPr>
          <a:lstStyle>
            <a:lvl1pPr lvl="0" algn="l">
              <a:lnSpc>
                <a:spcPct val="110000"/>
              </a:lnSpc>
              <a:spcBef>
                <a:spcPts val="0"/>
              </a:spcBef>
              <a:spcAft>
                <a:spcPts val="0"/>
              </a:spcAft>
              <a:buSzPts val="1400"/>
              <a:buNone/>
              <a:defRPr>
                <a:solidFill>
                  <a:schemeClr val="dk2"/>
                </a:solidFill>
              </a:defRPr>
            </a:lvl1pPr>
            <a:lvl2pPr lvl="1" algn="l">
              <a:lnSpc>
                <a:spcPct val="110000"/>
              </a:lnSpc>
              <a:spcBef>
                <a:spcPts val="0"/>
              </a:spcBef>
              <a:spcAft>
                <a:spcPts val="0"/>
              </a:spcAft>
              <a:buSzPts val="1400"/>
              <a:buNone/>
              <a:defRPr/>
            </a:lvl2pPr>
            <a:lvl3pPr lvl="2" algn="l">
              <a:lnSpc>
                <a:spcPct val="110000"/>
              </a:lnSpc>
              <a:spcBef>
                <a:spcPts val="0"/>
              </a:spcBef>
              <a:spcAft>
                <a:spcPts val="0"/>
              </a:spcAft>
              <a:buSzPts val="1400"/>
              <a:buNone/>
              <a:defRPr/>
            </a:lvl3pPr>
            <a:lvl4pPr lvl="3" algn="l">
              <a:lnSpc>
                <a:spcPct val="110000"/>
              </a:lnSpc>
              <a:spcBef>
                <a:spcPts val="0"/>
              </a:spcBef>
              <a:spcAft>
                <a:spcPts val="0"/>
              </a:spcAft>
              <a:buSzPts val="1400"/>
              <a:buNone/>
              <a:defRPr/>
            </a:lvl4pPr>
            <a:lvl5pPr lvl="4" algn="l">
              <a:lnSpc>
                <a:spcPct val="110000"/>
              </a:lnSpc>
              <a:spcBef>
                <a:spcPts val="0"/>
              </a:spcBef>
              <a:spcAft>
                <a:spcPts val="0"/>
              </a:spcAft>
              <a:buSzPts val="1400"/>
              <a:buNone/>
              <a:defRPr/>
            </a:lvl5pPr>
            <a:lvl6pPr lvl="5" algn="l">
              <a:lnSpc>
                <a:spcPct val="110000"/>
              </a:lnSpc>
              <a:spcBef>
                <a:spcPts val="0"/>
              </a:spcBef>
              <a:spcAft>
                <a:spcPts val="0"/>
              </a:spcAft>
              <a:buSzPts val="1400"/>
              <a:buNone/>
              <a:defRPr/>
            </a:lvl6pPr>
            <a:lvl7pPr lvl="6" algn="l">
              <a:lnSpc>
                <a:spcPct val="110000"/>
              </a:lnSpc>
              <a:spcBef>
                <a:spcPts val="0"/>
              </a:spcBef>
              <a:spcAft>
                <a:spcPts val="0"/>
              </a:spcAft>
              <a:buSzPts val="1400"/>
              <a:buNone/>
              <a:defRPr/>
            </a:lvl7pPr>
            <a:lvl8pPr lvl="7" algn="l">
              <a:lnSpc>
                <a:spcPct val="110000"/>
              </a:lnSpc>
              <a:spcBef>
                <a:spcPts val="0"/>
              </a:spcBef>
              <a:spcAft>
                <a:spcPts val="0"/>
              </a:spcAft>
              <a:buSzPts val="1400"/>
              <a:buNone/>
              <a:defRPr/>
            </a:lvl8pPr>
            <a:lvl9pPr lvl="8" algn="l">
              <a:lnSpc>
                <a:spcPct val="110000"/>
              </a:lnSpc>
              <a:spcBef>
                <a:spcPts val="0"/>
              </a:spcBef>
              <a:spcAft>
                <a:spcPts val="0"/>
              </a:spcAft>
              <a:buSzPts val="1400"/>
              <a:buNone/>
              <a:defRPr/>
            </a:lvl9pPr>
          </a:lstStyle>
          <a:p>
            <a:endParaRPr/>
          </a:p>
        </p:txBody>
      </p:sp>
      <p:sp>
        <p:nvSpPr>
          <p:cNvPr id="111" name="Google Shape;111;p11"/>
          <p:cNvSpPr txBox="1">
            <a:spLocks noGrp="1"/>
          </p:cNvSpPr>
          <p:nvPr>
            <p:ph type="dt" idx="10"/>
          </p:nvPr>
        </p:nvSpPr>
        <p:spPr>
          <a:xfrm>
            <a:off x="777600" y="6444000"/>
            <a:ext cx="709888" cy="2160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None/>
              <a:defRPr sz="800">
                <a:solidFill>
                  <a:srgbClr val="595959"/>
                </a:solidFill>
                <a:latin typeface="Arial"/>
                <a:ea typeface="Arial"/>
                <a:cs typeface="Arial"/>
                <a:sym typeface="Arial"/>
              </a:defRPr>
            </a:lvl1pPr>
            <a:lvl2pPr marL="0" lvl="1" indent="0" algn="l">
              <a:lnSpc>
                <a:spcPct val="100000"/>
              </a:lnSpc>
              <a:spcBef>
                <a:spcPts val="0"/>
              </a:spcBef>
              <a:spcAft>
                <a:spcPts val="0"/>
              </a:spcAft>
              <a:buNone/>
              <a:defRPr sz="800">
                <a:solidFill>
                  <a:srgbClr val="595959"/>
                </a:solidFill>
                <a:latin typeface="Arial"/>
                <a:ea typeface="Arial"/>
                <a:cs typeface="Arial"/>
                <a:sym typeface="Arial"/>
              </a:defRPr>
            </a:lvl2pPr>
            <a:lvl3pPr marL="0" lvl="2" indent="0" algn="l">
              <a:lnSpc>
                <a:spcPct val="100000"/>
              </a:lnSpc>
              <a:spcBef>
                <a:spcPts val="0"/>
              </a:spcBef>
              <a:spcAft>
                <a:spcPts val="0"/>
              </a:spcAft>
              <a:buNone/>
              <a:defRPr sz="800">
                <a:solidFill>
                  <a:srgbClr val="595959"/>
                </a:solidFill>
                <a:latin typeface="Arial"/>
                <a:ea typeface="Arial"/>
                <a:cs typeface="Arial"/>
                <a:sym typeface="Arial"/>
              </a:defRPr>
            </a:lvl3pPr>
            <a:lvl4pPr marL="0" lvl="3" indent="0" algn="l">
              <a:lnSpc>
                <a:spcPct val="100000"/>
              </a:lnSpc>
              <a:spcBef>
                <a:spcPts val="0"/>
              </a:spcBef>
              <a:spcAft>
                <a:spcPts val="0"/>
              </a:spcAft>
              <a:buNone/>
              <a:defRPr sz="800">
                <a:solidFill>
                  <a:srgbClr val="595959"/>
                </a:solidFill>
                <a:latin typeface="Arial"/>
                <a:ea typeface="Arial"/>
                <a:cs typeface="Arial"/>
                <a:sym typeface="Arial"/>
              </a:defRPr>
            </a:lvl4pPr>
            <a:lvl5pPr marL="0" lvl="4" indent="0" algn="l">
              <a:lnSpc>
                <a:spcPct val="100000"/>
              </a:lnSpc>
              <a:spcBef>
                <a:spcPts val="0"/>
              </a:spcBef>
              <a:spcAft>
                <a:spcPts val="0"/>
              </a:spcAft>
              <a:buNone/>
              <a:defRPr sz="800">
                <a:solidFill>
                  <a:srgbClr val="595959"/>
                </a:solidFill>
                <a:latin typeface="Arial"/>
                <a:ea typeface="Arial"/>
                <a:cs typeface="Arial"/>
                <a:sym typeface="Arial"/>
              </a:defRPr>
            </a:lvl5pPr>
            <a:lvl6pPr marL="0" lvl="5" indent="0" algn="l">
              <a:lnSpc>
                <a:spcPct val="100000"/>
              </a:lnSpc>
              <a:spcBef>
                <a:spcPts val="0"/>
              </a:spcBef>
              <a:spcAft>
                <a:spcPts val="0"/>
              </a:spcAft>
              <a:buNone/>
              <a:defRPr sz="800">
                <a:solidFill>
                  <a:srgbClr val="595959"/>
                </a:solidFill>
                <a:latin typeface="Arial"/>
                <a:ea typeface="Arial"/>
                <a:cs typeface="Arial"/>
                <a:sym typeface="Arial"/>
              </a:defRPr>
            </a:lvl6pPr>
            <a:lvl7pPr marL="0" lvl="6" indent="0" algn="l">
              <a:lnSpc>
                <a:spcPct val="100000"/>
              </a:lnSpc>
              <a:spcBef>
                <a:spcPts val="0"/>
              </a:spcBef>
              <a:spcAft>
                <a:spcPts val="0"/>
              </a:spcAft>
              <a:buNone/>
              <a:defRPr sz="800">
                <a:solidFill>
                  <a:srgbClr val="595959"/>
                </a:solidFill>
                <a:latin typeface="Arial"/>
                <a:ea typeface="Arial"/>
                <a:cs typeface="Arial"/>
                <a:sym typeface="Arial"/>
              </a:defRPr>
            </a:lvl7pPr>
            <a:lvl8pPr marL="0" lvl="7" indent="0" algn="l">
              <a:lnSpc>
                <a:spcPct val="100000"/>
              </a:lnSpc>
              <a:spcBef>
                <a:spcPts val="0"/>
              </a:spcBef>
              <a:spcAft>
                <a:spcPts val="0"/>
              </a:spcAft>
              <a:buNone/>
              <a:defRPr sz="800">
                <a:solidFill>
                  <a:srgbClr val="595959"/>
                </a:solidFill>
                <a:latin typeface="Arial"/>
                <a:ea typeface="Arial"/>
                <a:cs typeface="Arial"/>
                <a:sym typeface="Arial"/>
              </a:defRPr>
            </a:lvl8pPr>
            <a:lvl9pPr marL="0" lvl="8" indent="0" algn="l">
              <a:lnSpc>
                <a:spcPct val="100000"/>
              </a:lnSpc>
              <a:spcBef>
                <a:spcPts val="0"/>
              </a:spcBef>
              <a:spcAft>
                <a:spcPts val="0"/>
              </a:spcAft>
              <a:buNone/>
              <a:defRPr sz="800">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
        <p:nvSpPr>
          <p:cNvPr id="113" name="Google Shape;113;p11"/>
          <p:cNvSpPr txBox="1">
            <a:spLocks noGrp="1"/>
          </p:cNvSpPr>
          <p:nvPr>
            <p:ph type="body" idx="1"/>
          </p:nvPr>
        </p:nvSpPr>
        <p:spPr>
          <a:xfrm>
            <a:off x="3905794" y="3430829"/>
            <a:ext cx="7156802" cy="7096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2000"/>
              <a:buNone/>
              <a:defRPr sz="2000">
                <a:solidFill>
                  <a:schemeClr val="dk2"/>
                </a:solidFill>
              </a:defRPr>
            </a:lvl1pPr>
            <a:lvl2pPr marL="914400" lvl="1" indent="-228600" algn="l">
              <a:lnSpc>
                <a:spcPct val="115000"/>
              </a:lnSpc>
              <a:spcBef>
                <a:spcPts val="0"/>
              </a:spcBef>
              <a:spcAft>
                <a:spcPts val="0"/>
              </a:spcAft>
              <a:buClr>
                <a:srgbClr val="595959"/>
              </a:buClr>
              <a:buSzPts val="1800"/>
              <a:buNone/>
              <a:defRPr/>
            </a:lvl2pPr>
            <a:lvl3pPr marL="1371600" lvl="2" indent="-342900" algn="l">
              <a:lnSpc>
                <a:spcPct val="115000"/>
              </a:lnSpc>
              <a:spcBef>
                <a:spcPts val="0"/>
              </a:spcBef>
              <a:spcAft>
                <a:spcPts val="0"/>
              </a:spcAft>
              <a:buClr>
                <a:srgbClr val="595959"/>
              </a:buClr>
              <a:buSzPts val="1800"/>
              <a:buChar char="–"/>
              <a:defRPr/>
            </a:lvl3pPr>
            <a:lvl4pPr marL="1828800" lvl="3" indent="-342900" algn="l">
              <a:lnSpc>
                <a:spcPct val="115000"/>
              </a:lnSpc>
              <a:spcBef>
                <a:spcPts val="0"/>
              </a:spcBef>
              <a:spcAft>
                <a:spcPts val="0"/>
              </a:spcAft>
              <a:buClr>
                <a:srgbClr val="595959"/>
              </a:buClr>
              <a:buSzPts val="1800"/>
              <a:buChar char="–"/>
              <a:defRPr/>
            </a:lvl4pPr>
            <a:lvl5pPr marL="2286000" lvl="4" indent="-342900" algn="l">
              <a:lnSpc>
                <a:spcPct val="115000"/>
              </a:lnSpc>
              <a:spcBef>
                <a:spcPts val="0"/>
              </a:spcBef>
              <a:spcAft>
                <a:spcPts val="0"/>
              </a:spcAft>
              <a:buClr>
                <a:srgbClr val="595959"/>
              </a:buClr>
              <a:buSzPts val="1800"/>
              <a:buChar char="–"/>
              <a:defRPr/>
            </a:lvl5pPr>
            <a:lvl6pPr marL="2743200" lvl="5" indent="-342900" algn="l">
              <a:lnSpc>
                <a:spcPct val="115000"/>
              </a:lnSpc>
              <a:spcBef>
                <a:spcPts val="0"/>
              </a:spcBef>
              <a:spcAft>
                <a:spcPts val="0"/>
              </a:spcAft>
              <a:buClr>
                <a:schemeClr val="dk1"/>
              </a:buClr>
              <a:buSzPts val="1800"/>
              <a:buChar char="–"/>
              <a:defRPr/>
            </a:lvl6pPr>
            <a:lvl7pPr marL="3200400" lvl="6" indent="-342900" algn="l">
              <a:lnSpc>
                <a:spcPct val="115000"/>
              </a:lnSpc>
              <a:spcBef>
                <a:spcPts val="0"/>
              </a:spcBef>
              <a:spcAft>
                <a:spcPts val="0"/>
              </a:spcAft>
              <a:buClr>
                <a:schemeClr val="dk1"/>
              </a:buClr>
              <a:buSzPts val="1800"/>
              <a:buChar char="–"/>
              <a:defRPr/>
            </a:lvl7pPr>
            <a:lvl8pPr marL="3657600" lvl="7" indent="-342900" algn="l">
              <a:lnSpc>
                <a:spcPct val="115000"/>
              </a:lnSpc>
              <a:spcBef>
                <a:spcPts val="0"/>
              </a:spcBef>
              <a:spcAft>
                <a:spcPts val="0"/>
              </a:spcAft>
              <a:buClr>
                <a:schemeClr val="dk1"/>
              </a:buClr>
              <a:buSzPts val="1800"/>
              <a:buChar char="–"/>
              <a:defRPr/>
            </a:lvl8pPr>
            <a:lvl9pPr marL="4114800" lvl="8" indent="-342900" algn="l">
              <a:lnSpc>
                <a:spcPct val="115000"/>
              </a:lnSpc>
              <a:spcBef>
                <a:spcPts val="0"/>
              </a:spcBef>
              <a:spcAft>
                <a:spcPts val="0"/>
              </a:spcAft>
              <a:buClr>
                <a:schemeClr val="dk1"/>
              </a:buClr>
              <a:buSzPts val="1800"/>
              <a:buChar char="–"/>
              <a:defRPr/>
            </a:lvl9pPr>
          </a:lstStyle>
          <a:p>
            <a:endParaRPr/>
          </a:p>
        </p:txBody>
      </p:sp>
      <p:sp>
        <p:nvSpPr>
          <p:cNvPr id="114" name="Google Shape;114;p11"/>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SzPts val="1400"/>
              <a:buNone/>
              <a:defRPr sz="2500" b="0" i="0" u="none" strike="noStrike" cap="none">
                <a:solidFill>
                  <a:schemeClr val="dk2"/>
                </a:solidFill>
                <a:latin typeface="Arial"/>
                <a:ea typeface="Arial"/>
                <a:cs typeface="Arial"/>
                <a:sym typeface="Arial"/>
              </a:defRPr>
            </a:lvl1pPr>
            <a:lvl2pPr marR="0" lvl="1"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2pPr>
            <a:lvl3pPr marR="0" lvl="2"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3pPr>
            <a:lvl4pPr marR="0" lvl="3"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4pPr>
            <a:lvl5pPr marR="0" lvl="4"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5pPr>
            <a:lvl6pPr marR="0" lvl="5"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6pPr>
            <a:lvl7pPr marR="0" lvl="6"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7pPr>
            <a:lvl8pPr marR="0" lvl="7"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8pPr>
            <a:lvl9pPr marR="0" lvl="8" algn="l" rtl="0">
              <a:lnSpc>
                <a:spcPct val="110000"/>
              </a:lnSpc>
              <a:spcBef>
                <a:spcPts val="0"/>
              </a:spcBef>
              <a:spcAft>
                <a:spcPts val="0"/>
              </a:spcAft>
              <a:buSzPts val="1400"/>
              <a:buNone/>
              <a:defRPr sz="2500" b="0" i="0" u="none" strike="noStrike" cap="none">
                <a:solidFill>
                  <a:schemeClr val="accen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72407" y="1566000"/>
            <a:ext cx="11247192" cy="428643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1pPr>
            <a:lvl2pPr marL="914400" marR="0" lvl="1" indent="-228600" algn="l" rtl="0">
              <a:lnSpc>
                <a:spcPct val="115000"/>
              </a:lnSpc>
              <a:spcBef>
                <a:spcPts val="0"/>
              </a:spcBef>
              <a:spcAft>
                <a:spcPts val="0"/>
              </a:spcAft>
              <a:buClr>
                <a:srgbClr val="595959"/>
              </a:buClr>
              <a:buSzPts val="1500"/>
              <a:buFont typeface="Arial"/>
              <a:buNone/>
              <a:defRPr sz="1500" b="0" i="0" u="none" strike="noStrike" cap="none">
                <a:solidFill>
                  <a:srgbClr val="595959"/>
                </a:solidFill>
                <a:latin typeface="Arial"/>
                <a:ea typeface="Arial"/>
                <a:cs typeface="Arial"/>
                <a:sym typeface="Arial"/>
              </a:defRPr>
            </a:lvl2pPr>
            <a:lvl3pPr marL="1371600" marR="0" lvl="2" indent="-323850" algn="l" rtl="0">
              <a:lnSpc>
                <a:spcPct val="115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3pPr>
            <a:lvl4pPr marL="1828800" marR="0" lvl="3" indent="-323850" algn="l" rtl="0">
              <a:lnSpc>
                <a:spcPct val="115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4pPr>
            <a:lvl5pPr marL="2286000" marR="0" lvl="4" indent="-323850" algn="l" rtl="0">
              <a:lnSpc>
                <a:spcPct val="115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5pPr>
            <a:lvl6pPr marL="2743200" marR="0" lvl="5" indent="-323850" algn="l" rtl="0">
              <a:lnSpc>
                <a:spcPct val="115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15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15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15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777600" y="6444000"/>
            <a:ext cx="1159100" cy="2160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SzPts val="1400"/>
              <a:buNone/>
              <a:defRPr sz="800" b="0" i="0" u="none" strike="noStrike" cap="none">
                <a:solidFill>
                  <a:srgbClr val="595959"/>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236498" y="6444000"/>
            <a:ext cx="8296104" cy="21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400"/>
              <a:buNone/>
              <a:defRPr sz="800" b="0" i="0" u="none" strike="noStrike" cap="none">
                <a:solidFill>
                  <a:srgbClr val="595959"/>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5pPr>
            <a:lvl6pPr marL="0" marR="0" lvl="5"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6pPr>
            <a:lvl7pPr marL="0" marR="0" lvl="6"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7pPr>
            <a:lvl8pPr marL="0" marR="0" lvl="7"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8pPr>
            <a:lvl9pPr marL="0" marR="0" lvl="8" indent="0" algn="l" rtl="0">
              <a:lnSpc>
                <a:spcPct val="100000"/>
              </a:lnSpc>
              <a:spcBef>
                <a:spcPts val="0"/>
              </a:spcBef>
              <a:spcAft>
                <a:spcPts val="0"/>
              </a:spcAft>
              <a:buNone/>
              <a:defRPr sz="800" b="0" i="0" u="none" strike="noStrike" cap="none">
                <a:solidFill>
                  <a:srgbClr val="595959"/>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pic>
        <p:nvPicPr>
          <p:cNvPr id="15" name="Google Shape;15;p1" descr="Screen Shot 2016-11-11 at 09.55.03.png"/>
          <p:cNvPicPr preferRelativeResize="0"/>
          <p:nvPr/>
        </p:nvPicPr>
        <p:blipFill rotWithShape="1">
          <a:blip r:embed="rId15">
            <a:alphaModFix/>
          </a:blip>
          <a:srcRect/>
          <a:stretch/>
        </p:blipFill>
        <p:spPr>
          <a:xfrm>
            <a:off x="10832400" y="6444000"/>
            <a:ext cx="1108800" cy="231001"/>
          </a:xfrm>
          <a:prstGeom prst="rect">
            <a:avLst/>
          </a:prstGeom>
          <a:noFill/>
          <a:ln>
            <a:noFill/>
          </a:ln>
        </p:spPr>
      </p:pic>
      <p:sp>
        <p:nvSpPr>
          <p:cNvPr id="16" name="Google Shape;16;p1"/>
          <p:cNvSpPr/>
          <p:nvPr/>
        </p:nvSpPr>
        <p:spPr>
          <a:xfrm>
            <a:off x="469900" y="378000"/>
            <a:ext cx="1227600" cy="86461"/>
          </a:xfrm>
          <a:custGeom>
            <a:avLst/>
            <a:gdLst/>
            <a:ahLst/>
            <a:cxnLst/>
            <a:rect l="l" t="t" r="r" b="b"/>
            <a:pathLst>
              <a:path w="5735" h="404" extrusionOk="0">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17" name="Google Shape;17;p1"/>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u="none">
                <a:solidFill>
                  <a:srgbClr val="FF0000"/>
                </a:solidFill>
                <a:latin typeface="Arial"/>
                <a:ea typeface="Arial"/>
                <a:cs typeface="Arial"/>
                <a:sym typeface="Arial"/>
              </a:rPr>
              <a:t>[ Airbus Red ]</a:t>
            </a:r>
            <a:endParaRPr sz="900" b="1" u="none">
              <a:solidFill>
                <a:srgbClr val="FF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48">
          <p15:clr>
            <a:srgbClr val="F26B43"/>
          </p15:clr>
        </p15:guide>
        <p15:guide id="4" pos="296">
          <p15:clr>
            <a:srgbClr val="F26B43"/>
          </p15:clr>
        </p15:guide>
        <p15:guide id="5" orient="horz" pos="2085">
          <p15:clr>
            <a:srgbClr val="F26B43"/>
          </p15:clr>
        </p15:guide>
        <p15:guide id="6" pos="75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15"/>
          <p:cNvSpPr txBox="1">
            <a:spLocks noGrp="1"/>
          </p:cNvSpPr>
          <p:nvPr>
            <p:ph type="body" idx="1"/>
          </p:nvPr>
        </p:nvSpPr>
        <p:spPr>
          <a:xfrm>
            <a:off x="609600" y="1600200"/>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1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15000"/>
              </a:lnSpc>
              <a:spcBef>
                <a:spcPts val="0"/>
              </a:spcBef>
              <a:spcAft>
                <a:spcPts val="0"/>
              </a:spcAft>
              <a:buSzPts val="1400"/>
              <a:buNone/>
              <a:defRPr sz="1200">
                <a:solidFill>
                  <a:srgbClr val="888888"/>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140" name="Google Shape;140;p1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15000"/>
              </a:lnSpc>
              <a:spcBef>
                <a:spcPts val="0"/>
              </a:spcBef>
              <a:spcAft>
                <a:spcPts val="0"/>
              </a:spcAft>
              <a:buSzPts val="1400"/>
              <a:buNone/>
              <a:defRPr sz="1200">
                <a:solidFill>
                  <a:srgbClr val="888888"/>
                </a:solidFill>
                <a:latin typeface="Arial"/>
                <a:ea typeface="Arial"/>
                <a:cs typeface="Arial"/>
                <a:sym typeface="Arial"/>
              </a:defRPr>
            </a:lvl1pPr>
            <a:lvl2pPr marR="0" lvl="1"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2pPr>
            <a:lvl3pPr marR="0" lvl="2"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3pPr>
            <a:lvl4pPr marR="0" lvl="3"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4pPr>
            <a:lvl5pPr marR="0" lvl="4" algn="ctr" rtl="0">
              <a:lnSpc>
                <a:spcPct val="115000"/>
              </a:lnSpc>
              <a:spcBef>
                <a:spcPts val="0"/>
              </a:spcBef>
              <a:spcAft>
                <a:spcPts val="0"/>
              </a:spcAft>
              <a:buSzPts val="1400"/>
              <a:buNone/>
              <a:defRPr sz="136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6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6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6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61" b="0" i="0" u="none" strike="noStrike" cap="none">
                <a:solidFill>
                  <a:schemeClr val="dk1"/>
                </a:solidFill>
                <a:latin typeface="Arial"/>
                <a:ea typeface="Arial"/>
                <a:cs typeface="Arial"/>
                <a:sym typeface="Arial"/>
              </a:defRPr>
            </a:lvl9pPr>
          </a:lstStyle>
          <a:p>
            <a:endParaRPr/>
          </a:p>
        </p:txBody>
      </p:sp>
      <p:sp>
        <p:nvSpPr>
          <p:cNvPr id="141" name="Google Shape;141;p1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15000"/>
              </a:lnSpc>
              <a:spcBef>
                <a:spcPts val="0"/>
              </a:spcBef>
              <a:spcAft>
                <a:spcPts val="0"/>
              </a:spcAft>
              <a:buNone/>
              <a:defRPr sz="1200">
                <a:solidFill>
                  <a:srgbClr val="888888"/>
                </a:solidFill>
                <a:latin typeface="Arial"/>
                <a:ea typeface="Arial"/>
                <a:cs typeface="Arial"/>
                <a:sym typeface="Arial"/>
              </a:defRPr>
            </a:lvl1pPr>
            <a:lvl2pPr marL="0" marR="0" lvl="1" indent="0" algn="r" rtl="0">
              <a:lnSpc>
                <a:spcPct val="115000"/>
              </a:lnSpc>
              <a:spcBef>
                <a:spcPts val="0"/>
              </a:spcBef>
              <a:spcAft>
                <a:spcPts val="0"/>
              </a:spcAft>
              <a:buNone/>
              <a:defRPr sz="1200">
                <a:solidFill>
                  <a:srgbClr val="888888"/>
                </a:solidFill>
                <a:latin typeface="Arial"/>
                <a:ea typeface="Arial"/>
                <a:cs typeface="Arial"/>
                <a:sym typeface="Arial"/>
              </a:defRPr>
            </a:lvl2pPr>
            <a:lvl3pPr marL="0" marR="0" lvl="2" indent="0" algn="r" rtl="0">
              <a:lnSpc>
                <a:spcPct val="115000"/>
              </a:lnSpc>
              <a:spcBef>
                <a:spcPts val="0"/>
              </a:spcBef>
              <a:spcAft>
                <a:spcPts val="0"/>
              </a:spcAft>
              <a:buNone/>
              <a:defRPr sz="1200">
                <a:solidFill>
                  <a:srgbClr val="888888"/>
                </a:solidFill>
                <a:latin typeface="Arial"/>
                <a:ea typeface="Arial"/>
                <a:cs typeface="Arial"/>
                <a:sym typeface="Arial"/>
              </a:defRPr>
            </a:lvl3pPr>
            <a:lvl4pPr marL="0" marR="0" lvl="3" indent="0" algn="r" rtl="0">
              <a:lnSpc>
                <a:spcPct val="115000"/>
              </a:lnSpc>
              <a:spcBef>
                <a:spcPts val="0"/>
              </a:spcBef>
              <a:spcAft>
                <a:spcPts val="0"/>
              </a:spcAft>
              <a:buNone/>
              <a:defRPr sz="1200">
                <a:solidFill>
                  <a:srgbClr val="888888"/>
                </a:solidFill>
                <a:latin typeface="Arial"/>
                <a:ea typeface="Arial"/>
                <a:cs typeface="Arial"/>
                <a:sym typeface="Arial"/>
              </a:defRPr>
            </a:lvl4pPr>
            <a:lvl5pPr marL="0" marR="0" lvl="4" indent="0" algn="r" rtl="0">
              <a:lnSpc>
                <a:spcPct val="115000"/>
              </a:lnSpc>
              <a:spcBef>
                <a:spcPts val="0"/>
              </a:spcBef>
              <a:spcAft>
                <a:spcPts val="0"/>
              </a:spcAft>
              <a:buNone/>
              <a:defRPr sz="1200">
                <a:solidFill>
                  <a:srgbClr val="888888"/>
                </a:solidFill>
                <a:latin typeface="Arial"/>
                <a:ea typeface="Arial"/>
                <a:cs typeface="Arial"/>
                <a:sym typeface="Arial"/>
              </a:defRPr>
            </a:lvl5pPr>
            <a:lvl6pPr marL="0" marR="0" lvl="5" indent="0" algn="r" rtl="0">
              <a:lnSpc>
                <a:spcPct val="115000"/>
              </a:lnSpc>
              <a:spcBef>
                <a:spcPts val="0"/>
              </a:spcBef>
              <a:spcAft>
                <a:spcPts val="0"/>
              </a:spcAft>
              <a:buNone/>
              <a:defRPr sz="1200">
                <a:solidFill>
                  <a:srgbClr val="888888"/>
                </a:solidFill>
                <a:latin typeface="Arial"/>
                <a:ea typeface="Arial"/>
                <a:cs typeface="Arial"/>
                <a:sym typeface="Arial"/>
              </a:defRPr>
            </a:lvl6pPr>
            <a:lvl7pPr marL="0" marR="0" lvl="6" indent="0" algn="r" rtl="0">
              <a:lnSpc>
                <a:spcPct val="115000"/>
              </a:lnSpc>
              <a:spcBef>
                <a:spcPts val="0"/>
              </a:spcBef>
              <a:spcAft>
                <a:spcPts val="0"/>
              </a:spcAft>
              <a:buNone/>
              <a:defRPr sz="1200">
                <a:solidFill>
                  <a:srgbClr val="888888"/>
                </a:solidFill>
                <a:latin typeface="Arial"/>
                <a:ea typeface="Arial"/>
                <a:cs typeface="Arial"/>
                <a:sym typeface="Arial"/>
              </a:defRPr>
            </a:lvl7pPr>
            <a:lvl8pPr marL="0" marR="0" lvl="7" indent="0" algn="r" rtl="0">
              <a:lnSpc>
                <a:spcPct val="115000"/>
              </a:lnSpc>
              <a:spcBef>
                <a:spcPts val="0"/>
              </a:spcBef>
              <a:spcAft>
                <a:spcPts val="0"/>
              </a:spcAft>
              <a:buNone/>
              <a:defRPr sz="1200">
                <a:solidFill>
                  <a:srgbClr val="888888"/>
                </a:solidFill>
                <a:latin typeface="Arial"/>
                <a:ea typeface="Arial"/>
                <a:cs typeface="Arial"/>
                <a:sym typeface="Arial"/>
              </a:defRPr>
            </a:lvl8pPr>
            <a:lvl9pPr marL="0" marR="0" lvl="8" indent="0" algn="r" rtl="0">
              <a:lnSpc>
                <a:spcPct val="115000"/>
              </a:lnSpc>
              <a:spcBef>
                <a:spcPts val="0"/>
              </a:spcBef>
              <a:spcAft>
                <a:spcPts val="0"/>
              </a:spcAft>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
        <p:nvSpPr>
          <p:cNvPr id="142" name="Google Shape;142;p15"/>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0000"/>
              </a:buClr>
              <a:buSzPts val="900"/>
              <a:buFont typeface="Arial"/>
              <a:buNone/>
            </a:pPr>
            <a:r>
              <a:rPr lang="fr-FR" sz="900" b="1">
                <a:solidFill>
                  <a:srgbClr val="FF0000"/>
                </a:solidFill>
                <a:latin typeface="Arial"/>
                <a:ea typeface="Arial"/>
                <a:cs typeface="Arial"/>
                <a:sym typeface="Arial"/>
              </a:rPr>
              <a:t>[ Airbus Red ]</a:t>
            </a:r>
            <a:endParaRPr sz="900" b="1">
              <a:solidFill>
                <a:srgbClr val="FF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13.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3305016" y="4236010"/>
            <a:ext cx="6031344" cy="871200"/>
          </a:xfrm>
          <a:prstGeom prst="rect">
            <a:avLst/>
          </a:prstGeom>
          <a:noFill/>
          <a:ln>
            <a:noFill/>
          </a:ln>
        </p:spPr>
        <p:txBody>
          <a:bodyPr spcFirstLastPara="1" wrap="square" lIns="0" tIns="0" rIns="0" bIns="0" anchor="t" anchorCtr="0">
            <a:noAutofit/>
          </a:bodyPr>
          <a:lstStyle/>
          <a:p>
            <a:pPr marL="0" lvl="0" indent="0" algn="l" rtl="0">
              <a:lnSpc>
                <a:spcPct val="105000"/>
              </a:lnSpc>
              <a:spcBef>
                <a:spcPts val="0"/>
              </a:spcBef>
              <a:spcAft>
                <a:spcPts val="0"/>
              </a:spcAft>
              <a:buClr>
                <a:schemeClr val="lt1"/>
              </a:buClr>
              <a:buSzPts val="3000"/>
              <a:buFont typeface="Arial"/>
              <a:buNone/>
            </a:pPr>
            <a:r>
              <a:rPr lang="fr-FR"/>
              <a:t>Hackaton SDD 2022</a:t>
            </a:r>
            <a:br>
              <a:rPr lang="fr-FR"/>
            </a:br>
            <a:r>
              <a:rPr lang="fr-FR"/>
              <a:t>Propagation d’orbites</a:t>
            </a:r>
            <a:endParaRPr sz="1600" i="1"/>
          </a:p>
        </p:txBody>
      </p:sp>
      <p:pic>
        <p:nvPicPr>
          <p:cNvPr id="218" name="Google Shape;218;p27"/>
          <p:cNvPicPr preferRelativeResize="0"/>
          <p:nvPr/>
        </p:nvPicPr>
        <p:blipFill rotWithShape="1">
          <a:blip r:embed="rId3">
            <a:alphaModFix/>
          </a:blip>
          <a:srcRect l="61222" t="14300" r="2160" b="45801"/>
          <a:stretch/>
        </p:blipFill>
        <p:spPr>
          <a:xfrm>
            <a:off x="0" y="-24138"/>
            <a:ext cx="12288688" cy="3765888"/>
          </a:xfrm>
          <a:prstGeom prst="rect">
            <a:avLst/>
          </a:prstGeom>
          <a:noFill/>
          <a:ln>
            <a:noFill/>
          </a:ln>
        </p:spPr>
      </p:pic>
      <p:pic>
        <p:nvPicPr>
          <p:cNvPr id="219" name="Google Shape;219;p27"/>
          <p:cNvPicPr preferRelativeResize="0"/>
          <p:nvPr/>
        </p:nvPicPr>
        <p:blipFill rotWithShape="1">
          <a:blip r:embed="rId4">
            <a:alphaModFix/>
          </a:blip>
          <a:srcRect l="86818" t="16797" r="7276" b="76904"/>
          <a:stretch/>
        </p:blipFill>
        <p:spPr>
          <a:xfrm>
            <a:off x="10920536" y="260648"/>
            <a:ext cx="1200133" cy="360040"/>
          </a:xfrm>
          <a:prstGeom prst="rect">
            <a:avLst/>
          </a:prstGeom>
          <a:noFill/>
          <a:ln>
            <a:noFill/>
          </a:ln>
        </p:spPr>
      </p:pic>
      <p:sp>
        <p:nvSpPr>
          <p:cNvPr id="220" name="Google Shape;220;p27"/>
          <p:cNvSpPr txBox="1"/>
          <p:nvPr/>
        </p:nvSpPr>
        <p:spPr>
          <a:xfrm>
            <a:off x="1657791" y="6289931"/>
            <a:ext cx="8973106"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fr-FR" sz="600">
                <a:solidFill>
                  <a:schemeClr val="lt1"/>
                </a:solidFill>
                <a:latin typeface="Arial"/>
                <a:ea typeface="Arial"/>
                <a:cs typeface="Arial"/>
                <a:sym typeface="Arial"/>
              </a:rPr>
              <a:t>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sz="600">
              <a:solidFill>
                <a:schemeClr val="lt1"/>
              </a:solidFill>
              <a:latin typeface="Arial"/>
              <a:ea typeface="Arial"/>
              <a:cs typeface="Arial"/>
              <a:sym typeface="Arial"/>
            </a:endParaRPr>
          </a:p>
        </p:txBody>
      </p:sp>
      <p:sp>
        <p:nvSpPr>
          <p:cNvPr id="221" name="Google Shape;221;p27"/>
          <p:cNvSpPr txBox="1"/>
          <p:nvPr/>
        </p:nvSpPr>
        <p:spPr>
          <a:xfrm>
            <a:off x="498691" y="6340214"/>
            <a:ext cx="1159100" cy="2160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Clr>
                <a:schemeClr val="lt1"/>
              </a:buClr>
              <a:buSzPts val="1300"/>
              <a:buFont typeface="Arial"/>
              <a:buNone/>
            </a:pPr>
            <a:r>
              <a:rPr lang="fr-FR" sz="1300">
                <a:solidFill>
                  <a:schemeClr val="lt1"/>
                </a:solidFill>
                <a:latin typeface="Arial"/>
                <a:ea typeface="Arial"/>
                <a:cs typeface="Arial"/>
                <a:sym typeface="Arial"/>
              </a:rPr>
              <a:t>17/02/2022</a:t>
            </a:r>
            <a:endParaRPr sz="1300">
              <a:solidFill>
                <a:schemeClr val="lt1"/>
              </a:solidFill>
              <a:latin typeface="Arial"/>
              <a:ea typeface="Arial"/>
              <a:cs typeface="Arial"/>
              <a:sym typeface="Arial"/>
            </a:endParaRPr>
          </a:p>
        </p:txBody>
      </p:sp>
      <p:sp>
        <p:nvSpPr>
          <p:cNvPr id="222" name="Google Shape;222;p27"/>
          <p:cNvSpPr txBox="1"/>
          <p:nvPr/>
        </p:nvSpPr>
        <p:spPr>
          <a:xfrm>
            <a:off x="191344" y="6329494"/>
            <a:ext cx="1159100" cy="2160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Clr>
                <a:schemeClr val="lt1"/>
              </a:buClr>
              <a:buSzPts val="1300"/>
              <a:buFont typeface="Arial"/>
              <a:buNone/>
            </a:pPr>
            <a:r>
              <a:rPr lang="fr-FR" sz="1300">
                <a:solidFill>
                  <a:schemeClr val="lt1"/>
                </a:solidFill>
                <a:latin typeface="Arial"/>
                <a:ea typeface="Arial"/>
                <a:cs typeface="Arial"/>
                <a:sym typeface="Arial"/>
              </a:rPr>
              <a:t>1</a:t>
            </a:r>
            <a:endParaRPr sz="130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uk-UA" smtClean="0"/>
              <a:t>10</a:t>
            </a:fld>
            <a:endParaRPr lang="uk-UA"/>
          </a:p>
        </p:txBody>
      </p:sp>
      <p:pic>
        <p:nvPicPr>
          <p:cNvPr id="6" name="Image 3"/>
          <p:cNvPicPr/>
          <p:nvPr/>
        </p:nvPicPr>
        <p:blipFill>
          <a:blip r:embed="rId2" cstate="print">
            <a:extLst>
              <a:ext uri="{28A0092B-C50C-407E-A947-70E740481C1C}">
                <a14:useLocalDpi xmlns:a14="http://schemas.microsoft.com/office/drawing/2010/main" val="0"/>
              </a:ext>
            </a:extLst>
          </a:blip>
          <a:stretch>
            <a:fillRect/>
          </a:stretch>
        </p:blipFill>
        <p:spPr>
          <a:xfrm>
            <a:off x="339213" y="1224117"/>
            <a:ext cx="9660193" cy="4859065"/>
          </a:xfrm>
          <a:prstGeom prst="rect">
            <a:avLst/>
          </a:prstGeom>
        </p:spPr>
      </p:pic>
      <p:sp>
        <p:nvSpPr>
          <p:cNvPr id="7" name="Title 1"/>
          <p:cNvSpPr>
            <a:spLocks noGrp="1"/>
          </p:cNvSpPr>
          <p:nvPr>
            <p:ph type="title"/>
          </p:nvPr>
        </p:nvSpPr>
        <p:spPr>
          <a:xfrm>
            <a:off x="469901" y="653693"/>
            <a:ext cx="11249698" cy="570424"/>
          </a:xfrm>
        </p:spPr>
        <p:txBody>
          <a:bodyPr/>
          <a:lstStyle/>
          <a:p>
            <a:r>
              <a:rPr lang="en-US" dirty="0" smtClean="0"/>
              <a:t>Les </a:t>
            </a:r>
            <a:r>
              <a:rPr lang="en-US" dirty="0" err="1" smtClean="0"/>
              <a:t>différentes</a:t>
            </a:r>
            <a:r>
              <a:rPr lang="en-US" dirty="0" smtClean="0"/>
              <a:t> forces </a:t>
            </a:r>
            <a:r>
              <a:rPr lang="en-US" dirty="0" err="1" smtClean="0"/>
              <a:t>perturbatrices</a:t>
            </a:r>
            <a:endParaRPr lang="en-US" dirty="0"/>
          </a:p>
        </p:txBody>
      </p:sp>
      <p:sp>
        <p:nvSpPr>
          <p:cNvPr id="9" name="Zone de texte 17"/>
          <p:cNvSpPr txBox="1"/>
          <p:nvPr/>
        </p:nvSpPr>
        <p:spPr>
          <a:xfrm>
            <a:off x="1526755" y="6310650"/>
            <a:ext cx="6896735" cy="2667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US" sz="900" i="1">
                <a:solidFill>
                  <a:srgbClr val="44546A"/>
                </a:solidFill>
                <a:effectLst/>
                <a:latin typeface="Calibri" charset="0"/>
                <a:ea typeface="Calibri" charset="0"/>
                <a:cs typeface="Times New Roman" charset="0"/>
              </a:rPr>
              <a:t>Figure 2: difference between ephemeris with J2 potential only and ephemeris with other orbital perturbation over time</a:t>
            </a:r>
            <a:endParaRPr lang="en-GB" sz="900" i="1">
              <a:solidFill>
                <a:srgbClr val="44546A"/>
              </a:solidFill>
              <a:effectLst/>
              <a:latin typeface="Calibri" charset="0"/>
              <a:ea typeface="Calibri" charset="0"/>
              <a:cs typeface="Times New Roman" charset="0"/>
            </a:endParaRPr>
          </a:p>
        </p:txBody>
      </p:sp>
    </p:spTree>
    <p:extLst>
      <p:ext uri="{BB962C8B-B14F-4D97-AF65-F5344CB8AC3E}">
        <p14:creationId xmlns:p14="http://schemas.microsoft.com/office/powerpoint/2010/main" val="212338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Mouvement orbital osculateur: le cas de Co3d</a:t>
            </a:r>
            <a:endParaRPr/>
          </a:p>
        </p:txBody>
      </p:sp>
      <p:sp>
        <p:nvSpPr>
          <p:cNvPr id="337" name="Google Shape;337;p36"/>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38" name="Google Shape;338;p36"/>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11</a:t>
            </a:fld>
            <a:endParaRPr/>
          </a:p>
        </p:txBody>
      </p:sp>
      <p:sp>
        <p:nvSpPr>
          <p:cNvPr id="339" name="Google Shape;339;p36"/>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pic>
        <p:nvPicPr>
          <p:cNvPr id="340" name="Google Shape;340;p36"/>
          <p:cNvPicPr preferRelativeResize="0"/>
          <p:nvPr/>
        </p:nvPicPr>
        <p:blipFill rotWithShape="1">
          <a:blip r:embed="rId3">
            <a:alphaModFix/>
          </a:blip>
          <a:srcRect/>
          <a:stretch/>
        </p:blipFill>
        <p:spPr>
          <a:xfrm>
            <a:off x="335360" y="1268760"/>
            <a:ext cx="3492659" cy="4442914"/>
          </a:xfrm>
          <a:prstGeom prst="rect">
            <a:avLst/>
          </a:prstGeom>
          <a:noFill/>
          <a:ln>
            <a:noFill/>
          </a:ln>
        </p:spPr>
      </p:pic>
      <p:pic>
        <p:nvPicPr>
          <p:cNvPr id="341" name="Google Shape;341;p36"/>
          <p:cNvPicPr preferRelativeResize="0"/>
          <p:nvPr/>
        </p:nvPicPr>
        <p:blipFill rotWithShape="1">
          <a:blip r:embed="rId4">
            <a:alphaModFix/>
          </a:blip>
          <a:srcRect/>
          <a:stretch/>
        </p:blipFill>
        <p:spPr>
          <a:xfrm>
            <a:off x="3843910" y="1289157"/>
            <a:ext cx="3683744" cy="4611306"/>
          </a:xfrm>
          <a:prstGeom prst="rect">
            <a:avLst/>
          </a:prstGeom>
          <a:noFill/>
          <a:ln>
            <a:noFill/>
          </a:ln>
        </p:spPr>
      </p:pic>
      <p:pic>
        <p:nvPicPr>
          <p:cNvPr id="342" name="Google Shape;342;p36"/>
          <p:cNvPicPr preferRelativeResize="0"/>
          <p:nvPr/>
        </p:nvPicPr>
        <p:blipFill rotWithShape="1">
          <a:blip r:embed="rId5">
            <a:alphaModFix/>
          </a:blip>
          <a:srcRect/>
          <a:stretch/>
        </p:blipFill>
        <p:spPr>
          <a:xfrm>
            <a:off x="7751800" y="1176371"/>
            <a:ext cx="4102340" cy="500833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Eléments osculateurs vs éléments moyens</a:t>
            </a:r>
            <a:endParaRPr/>
          </a:p>
        </p:txBody>
      </p:sp>
      <p:sp>
        <p:nvSpPr>
          <p:cNvPr id="327" name="Google Shape;327;p35"/>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28" name="Google Shape;328;p35"/>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12</a:t>
            </a:fld>
            <a:endParaRPr/>
          </a:p>
        </p:txBody>
      </p:sp>
      <p:sp>
        <p:nvSpPr>
          <p:cNvPr id="329" name="Google Shape;329;p35"/>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330" name="Google Shape;330;p35"/>
          <p:cNvSpPr txBox="1">
            <a:spLocks noGrp="1"/>
          </p:cNvSpPr>
          <p:nvPr>
            <p:ph type="body" idx="1"/>
          </p:nvPr>
        </p:nvSpPr>
        <p:spPr>
          <a:xfrm>
            <a:off x="1055440" y="1340768"/>
            <a:ext cx="9825509" cy="4863322"/>
          </a:xfrm>
          <a:prstGeom prst="rect">
            <a:avLst/>
          </a:prstGeom>
          <a:noFill/>
          <a:ln>
            <a:noFill/>
          </a:ln>
        </p:spPr>
        <p:txBody>
          <a:bodyPr spcFirstLastPara="1" wrap="square" lIns="92075" tIns="46025" rIns="92075" bIns="46025" anchor="t" anchorCtr="0">
            <a:noAutofit/>
          </a:bodyPr>
          <a:lstStyle/>
          <a:p>
            <a:pPr marL="176400" lvl="0" indent="-176400" algn="just" rtl="0">
              <a:lnSpc>
                <a:spcPct val="115000"/>
              </a:lnSpc>
              <a:spcBef>
                <a:spcPts val="0"/>
              </a:spcBef>
              <a:spcAft>
                <a:spcPts val="0"/>
              </a:spcAft>
              <a:buClr>
                <a:srgbClr val="595959"/>
              </a:buClr>
              <a:buSzPts val="1200"/>
              <a:buChar char="•"/>
            </a:pPr>
            <a:r>
              <a:rPr lang="fr-FR" sz="1200"/>
              <a:t>A cause des perturbations (attraction du soleil, de la lune, trainee atmosphérique …) l’orbite réelle n’est pas parfaitement elliptique (voir courbes sur la slide suivante.)</a:t>
            </a:r>
            <a:endParaRPr sz="1200"/>
          </a:p>
          <a:p>
            <a:pPr marL="1588" lvl="1" indent="0" algn="l" rtl="0">
              <a:lnSpc>
                <a:spcPct val="115000"/>
              </a:lnSpc>
              <a:spcBef>
                <a:spcPts val="576"/>
              </a:spcBef>
              <a:spcAft>
                <a:spcPts val="0"/>
              </a:spcAft>
              <a:buClr>
                <a:srgbClr val="595959"/>
              </a:buClr>
              <a:buSzPts val="1200"/>
              <a:buFont typeface="Arial"/>
              <a:buNone/>
            </a:pPr>
            <a:r>
              <a:rPr lang="fr-FR" sz="1200"/>
              <a:t>On distinguee alors:</a:t>
            </a:r>
            <a:endParaRPr/>
          </a:p>
          <a:p>
            <a:pPr marL="173038" lvl="1" indent="-171450" algn="l" rtl="0">
              <a:lnSpc>
                <a:spcPct val="115000"/>
              </a:lnSpc>
              <a:spcBef>
                <a:spcPts val="0"/>
              </a:spcBef>
              <a:spcAft>
                <a:spcPts val="0"/>
              </a:spcAft>
              <a:buClr>
                <a:srgbClr val="595959"/>
              </a:buClr>
              <a:buSzPts val="1200"/>
              <a:buFont typeface="Arial"/>
              <a:buChar char="•"/>
            </a:pPr>
            <a:r>
              <a:rPr lang="fr-FR" sz="1200"/>
              <a:t>L’orbite “osculatrice” à l’instant t qui contient les éléments orbitaux instantanés</a:t>
            </a:r>
            <a:endParaRPr sz="1200"/>
          </a:p>
          <a:p>
            <a:pPr marL="173038" lvl="1" indent="-171450" algn="l" rtl="0">
              <a:lnSpc>
                <a:spcPct val="115000"/>
              </a:lnSpc>
              <a:spcBef>
                <a:spcPts val="0"/>
              </a:spcBef>
              <a:spcAft>
                <a:spcPts val="0"/>
              </a:spcAft>
              <a:buClr>
                <a:srgbClr val="595959"/>
              </a:buClr>
              <a:buSzPts val="1200"/>
              <a:buFont typeface="Arial"/>
              <a:buChar char="•"/>
            </a:pPr>
            <a:r>
              <a:rPr lang="fr-FR" sz="1200"/>
              <a:t>L’orbite moyenne qui prend en compte les évolutions long termee mais pas les oscillations à courte période. Les paramètres de l’orbite moyenne sont très stables.</a:t>
            </a:r>
            <a:endParaRPr sz="1200"/>
          </a:p>
        </p:txBody>
      </p:sp>
      <p:pic>
        <p:nvPicPr>
          <p:cNvPr id="331" name="Google Shape;331;p35"/>
          <p:cNvPicPr preferRelativeResize="0"/>
          <p:nvPr/>
        </p:nvPicPr>
        <p:blipFill rotWithShape="1">
          <a:blip r:embed="rId3">
            <a:alphaModFix/>
          </a:blip>
          <a:srcRect/>
          <a:stretch/>
        </p:blipFill>
        <p:spPr>
          <a:xfrm>
            <a:off x="1610741" y="3200618"/>
            <a:ext cx="8709992" cy="2848322"/>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Mouvement orbital osculateur vs moyen: le cas de Co3d</a:t>
            </a:r>
            <a:endParaRPr/>
          </a:p>
        </p:txBody>
      </p:sp>
      <p:sp>
        <p:nvSpPr>
          <p:cNvPr id="348" name="Google Shape;348;p37"/>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49" name="Google Shape;349;p37"/>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13</a:t>
            </a:fld>
            <a:endParaRPr/>
          </a:p>
        </p:txBody>
      </p:sp>
      <p:sp>
        <p:nvSpPr>
          <p:cNvPr id="350" name="Google Shape;350;p37"/>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pic>
        <p:nvPicPr>
          <p:cNvPr id="351" name="Google Shape;351;p37"/>
          <p:cNvPicPr preferRelativeResize="0"/>
          <p:nvPr/>
        </p:nvPicPr>
        <p:blipFill rotWithShape="1">
          <a:blip r:embed="rId3">
            <a:alphaModFix/>
          </a:blip>
          <a:srcRect/>
          <a:stretch/>
        </p:blipFill>
        <p:spPr>
          <a:xfrm>
            <a:off x="1234655" y="1260686"/>
            <a:ext cx="4570753" cy="2376264"/>
          </a:xfrm>
          <a:prstGeom prst="rect">
            <a:avLst/>
          </a:prstGeom>
          <a:noFill/>
          <a:ln>
            <a:noFill/>
          </a:ln>
        </p:spPr>
      </p:pic>
      <p:pic>
        <p:nvPicPr>
          <p:cNvPr id="352" name="Google Shape;352;p37"/>
          <p:cNvPicPr preferRelativeResize="0"/>
          <p:nvPr/>
        </p:nvPicPr>
        <p:blipFill rotWithShape="1">
          <a:blip r:embed="rId4">
            <a:alphaModFix/>
          </a:blip>
          <a:srcRect/>
          <a:stretch/>
        </p:blipFill>
        <p:spPr>
          <a:xfrm>
            <a:off x="6672064" y="1260983"/>
            <a:ext cx="4324895" cy="2590106"/>
          </a:xfrm>
          <a:prstGeom prst="rect">
            <a:avLst/>
          </a:prstGeom>
          <a:noFill/>
          <a:ln>
            <a:noFill/>
          </a:ln>
        </p:spPr>
      </p:pic>
      <p:pic>
        <p:nvPicPr>
          <p:cNvPr id="353" name="Google Shape;353;p37"/>
          <p:cNvPicPr preferRelativeResize="0"/>
          <p:nvPr/>
        </p:nvPicPr>
        <p:blipFill rotWithShape="1">
          <a:blip r:embed="rId5">
            <a:alphaModFix/>
          </a:blip>
          <a:srcRect/>
          <a:stretch/>
        </p:blipFill>
        <p:spPr>
          <a:xfrm>
            <a:off x="3578637" y="4001439"/>
            <a:ext cx="5032226" cy="235881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Les 2 challenge</a:t>
            </a:r>
            <a:endParaRPr lang="en-GB" dirty="0"/>
          </a:p>
        </p:txBody>
      </p:sp>
      <p:sp>
        <p:nvSpPr>
          <p:cNvPr id="3" name="Date Placeholder 2"/>
          <p:cNvSpPr>
            <a:spLocks noGrp="1"/>
          </p:cNvSpPr>
          <p:nvPr>
            <p:ph type="dt" sz="half" idx="10"/>
          </p:nvPr>
        </p:nvSpPr>
        <p:spPr/>
        <p:txBody>
          <a:bodyPr/>
          <a:lstStyle/>
          <a:p>
            <a:r>
              <a:rPr lang="fr-FR" altLang="de-DE" smtClean="0"/>
              <a:t>18 June, 2021</a:t>
            </a:r>
            <a:endParaRPr lang="de-DE" altLang="de-DE"/>
          </a:p>
        </p:txBody>
      </p:sp>
      <p:sp>
        <p:nvSpPr>
          <p:cNvPr id="4" name="Footer Placeholder 3"/>
          <p:cNvSpPr>
            <a:spLocks noGrp="1"/>
          </p:cNvSpPr>
          <p:nvPr>
            <p:ph type="ftr" sz="quarter" idx="11"/>
          </p:nvPr>
        </p:nvSpPr>
        <p:spPr/>
        <p:txBody>
          <a:bodyPr/>
          <a:lstStyle/>
          <a:p>
            <a:r>
              <a:rPr lang="en-GB" altLang="de-DE" smtClean="0"/>
              <a:t>Automatic Maneuver Detection</a:t>
            </a:r>
            <a:endParaRPr lang="de-DE" altLang="de-DE"/>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14</a:t>
            </a:fld>
            <a:endParaRPr lang="de-DE" altLang="de-DE"/>
          </a:p>
        </p:txBody>
      </p:sp>
    </p:spTree>
    <p:extLst>
      <p:ext uri="{BB962C8B-B14F-4D97-AF65-F5344CB8AC3E}">
        <p14:creationId xmlns:p14="http://schemas.microsoft.com/office/powerpoint/2010/main" val="1011401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0"/>
          <p:cNvSpPr txBox="1">
            <a:spLocks noGrp="1"/>
          </p:cNvSpPr>
          <p:nvPr>
            <p:ph type="title"/>
          </p:nvPr>
        </p:nvSpPr>
        <p:spPr>
          <a:xfrm>
            <a:off x="469901" y="653693"/>
            <a:ext cx="11249698" cy="687076"/>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Prédiction de séries temporelles</a:t>
            </a:r>
            <a:endParaRPr/>
          </a:p>
        </p:txBody>
      </p:sp>
      <p:sp>
        <p:nvSpPr>
          <p:cNvPr id="373" name="Google Shape;373;p40"/>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74" name="Google Shape;374;p40"/>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15</a:t>
            </a:fld>
            <a:endParaRPr/>
          </a:p>
        </p:txBody>
      </p:sp>
      <p:sp>
        <p:nvSpPr>
          <p:cNvPr id="375" name="Google Shape;375;p40"/>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376" name="Google Shape;376;p40"/>
          <p:cNvSpPr txBox="1"/>
          <p:nvPr/>
        </p:nvSpPr>
        <p:spPr>
          <a:xfrm>
            <a:off x="263352" y="1196752"/>
            <a:ext cx="11249698" cy="881187"/>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endParaRPr sz="2500">
              <a:solidFill>
                <a:schemeClr val="dk2"/>
              </a:solidFill>
              <a:latin typeface="Arial"/>
              <a:ea typeface="Arial"/>
              <a:cs typeface="Arial"/>
              <a:sym typeface="Arial"/>
            </a:endParaRPr>
          </a:p>
          <a:p>
            <a:pPr marL="342900" marR="0" lvl="0" indent="-342900" algn="l" rtl="0">
              <a:lnSpc>
                <a:spcPct val="110000"/>
              </a:lnSpc>
              <a:spcBef>
                <a:spcPts val="0"/>
              </a:spcBef>
              <a:spcAft>
                <a:spcPts val="0"/>
              </a:spcAft>
              <a:buClr>
                <a:schemeClr val="dk2"/>
              </a:buClr>
              <a:buSzPts val="1800"/>
              <a:buFont typeface="Arial"/>
              <a:buChar char="•"/>
            </a:pPr>
            <a:r>
              <a:rPr lang="fr-FR" sz="1800" b="1">
                <a:solidFill>
                  <a:schemeClr val="dk2"/>
                </a:solidFill>
                <a:latin typeface="Arial"/>
                <a:ea typeface="Arial"/>
                <a:cs typeface="Arial"/>
                <a:sym typeface="Arial"/>
              </a:rPr>
              <a:t>Cas habituel: </a:t>
            </a:r>
            <a:r>
              <a:rPr lang="fr-FR" sz="1800">
                <a:solidFill>
                  <a:schemeClr val="dk2"/>
                </a:solidFill>
                <a:latin typeface="Arial"/>
                <a:ea typeface="Arial"/>
                <a:cs typeface="Arial"/>
                <a:sym typeface="Arial"/>
              </a:rPr>
              <a:t>Prédiction d’une série à partir d’un historique</a:t>
            </a:r>
            <a:r>
              <a:rPr lang="fr-FR" sz="2500">
                <a:solidFill>
                  <a:schemeClr val="dk2"/>
                </a:solidFill>
                <a:latin typeface="Arial"/>
                <a:ea typeface="Arial"/>
                <a:cs typeface="Arial"/>
                <a:sym typeface="Arial"/>
              </a:rPr>
              <a:t>	</a:t>
            </a:r>
            <a:endParaRPr/>
          </a:p>
        </p:txBody>
      </p:sp>
      <p:sp>
        <p:nvSpPr>
          <p:cNvPr id="377" name="Google Shape;377;p40"/>
          <p:cNvSpPr txBox="1"/>
          <p:nvPr/>
        </p:nvSpPr>
        <p:spPr>
          <a:xfrm>
            <a:off x="263352" y="3587247"/>
            <a:ext cx="8424936" cy="651717"/>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5000"/>
              </a:lnSpc>
              <a:spcBef>
                <a:spcPts val="0"/>
              </a:spcBef>
              <a:spcAft>
                <a:spcPts val="0"/>
              </a:spcAft>
              <a:buClr>
                <a:schemeClr val="dk2"/>
              </a:buClr>
              <a:buSzPts val="1800"/>
              <a:buFont typeface="Arial"/>
              <a:buChar char="•"/>
            </a:pPr>
            <a:r>
              <a:rPr lang="fr-FR" sz="1800" b="1">
                <a:solidFill>
                  <a:schemeClr val="dk2"/>
                </a:solidFill>
                <a:latin typeface="Arial"/>
                <a:ea typeface="Arial"/>
                <a:cs typeface="Arial"/>
                <a:sym typeface="Arial"/>
              </a:rPr>
              <a:t>Pour le hackaton: </a:t>
            </a:r>
            <a:r>
              <a:rPr lang="fr-FR" sz="1800">
                <a:solidFill>
                  <a:schemeClr val="dk2"/>
                </a:solidFill>
                <a:latin typeface="Arial"/>
                <a:ea typeface="Arial"/>
                <a:cs typeface="Arial"/>
                <a:sym typeface="Arial"/>
              </a:rPr>
              <a:t>Prédiction de plusieurs séries à partir d’un historique réduit</a:t>
            </a:r>
            <a:endParaRPr/>
          </a:p>
          <a:p>
            <a:pPr marL="0" marR="0" lvl="0" indent="0" algn="ctr" rtl="0">
              <a:lnSpc>
                <a:spcPct val="115000"/>
              </a:lnSpc>
              <a:spcBef>
                <a:spcPts val="0"/>
              </a:spcBef>
              <a:spcAft>
                <a:spcPts val="0"/>
              </a:spcAft>
              <a:buNone/>
            </a:pPr>
            <a:endParaRPr sz="1361">
              <a:solidFill>
                <a:schemeClr val="dk1"/>
              </a:solidFill>
              <a:latin typeface="Arial"/>
              <a:ea typeface="Arial"/>
              <a:cs typeface="Arial"/>
              <a:sym typeface="Arial"/>
            </a:endParaRPr>
          </a:p>
        </p:txBody>
      </p:sp>
      <p:sp>
        <p:nvSpPr>
          <p:cNvPr id="378" name="Google Shape;378;p40"/>
          <p:cNvSpPr/>
          <p:nvPr/>
        </p:nvSpPr>
        <p:spPr>
          <a:xfrm>
            <a:off x="2063552" y="2510705"/>
            <a:ext cx="288032" cy="216024"/>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79" name="Google Shape;379;p40"/>
          <p:cNvSpPr/>
          <p:nvPr/>
        </p:nvSpPr>
        <p:spPr>
          <a:xfrm>
            <a:off x="2625048" y="2479054"/>
            <a:ext cx="288032" cy="216024"/>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80" name="Google Shape;380;p40"/>
          <p:cNvSpPr/>
          <p:nvPr/>
        </p:nvSpPr>
        <p:spPr>
          <a:xfrm>
            <a:off x="3186544" y="2412695"/>
            <a:ext cx="288032" cy="216024"/>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81" name="Google Shape;381;p40"/>
          <p:cNvSpPr/>
          <p:nvPr/>
        </p:nvSpPr>
        <p:spPr>
          <a:xfrm>
            <a:off x="3777392" y="2349332"/>
            <a:ext cx="288032" cy="216024"/>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82" name="Google Shape;382;p40"/>
          <p:cNvSpPr/>
          <p:nvPr/>
        </p:nvSpPr>
        <p:spPr>
          <a:xfrm>
            <a:off x="4483927" y="2316484"/>
            <a:ext cx="288032" cy="216024"/>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83" name="Google Shape;383;p40"/>
          <p:cNvSpPr/>
          <p:nvPr/>
        </p:nvSpPr>
        <p:spPr>
          <a:xfrm>
            <a:off x="5128408" y="2148328"/>
            <a:ext cx="288032" cy="216024"/>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384" name="Google Shape;384;p40"/>
          <p:cNvCxnSpPr/>
          <p:nvPr/>
        </p:nvCxnSpPr>
        <p:spPr>
          <a:xfrm>
            <a:off x="2063552" y="2969267"/>
            <a:ext cx="3333524" cy="0"/>
          </a:xfrm>
          <a:prstGeom prst="straightConnector1">
            <a:avLst/>
          </a:prstGeom>
          <a:solidFill>
            <a:schemeClr val="lt1"/>
          </a:solidFill>
          <a:ln w="9525" cap="flat" cmpd="sng">
            <a:solidFill>
              <a:schemeClr val="lt2"/>
            </a:solidFill>
            <a:prstDash val="solid"/>
            <a:round/>
            <a:headEnd type="none" w="sm" len="sm"/>
            <a:tailEnd type="triangle" w="med" len="med"/>
          </a:ln>
        </p:spPr>
      </p:cxnSp>
      <p:sp>
        <p:nvSpPr>
          <p:cNvPr id="385" name="Google Shape;385;p40"/>
          <p:cNvSpPr txBox="1"/>
          <p:nvPr/>
        </p:nvSpPr>
        <p:spPr>
          <a:xfrm>
            <a:off x="5389066" y="2969267"/>
            <a:ext cx="1066974" cy="33316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temps</a:t>
            </a:r>
            <a:endParaRPr sz="1361">
              <a:solidFill>
                <a:schemeClr val="dk1"/>
              </a:solidFill>
              <a:latin typeface="Arial"/>
              <a:ea typeface="Arial"/>
              <a:cs typeface="Arial"/>
              <a:sym typeface="Arial"/>
            </a:endParaRPr>
          </a:p>
        </p:txBody>
      </p:sp>
      <p:cxnSp>
        <p:nvCxnSpPr>
          <p:cNvPr id="386" name="Google Shape;386;p40"/>
          <p:cNvCxnSpPr/>
          <p:nvPr/>
        </p:nvCxnSpPr>
        <p:spPr>
          <a:xfrm>
            <a:off x="4295800" y="2204864"/>
            <a:ext cx="0" cy="1097571"/>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387" name="Google Shape;387;p40"/>
          <p:cNvSpPr txBox="1"/>
          <p:nvPr/>
        </p:nvSpPr>
        <p:spPr>
          <a:xfrm>
            <a:off x="4002479" y="3309273"/>
            <a:ext cx="586642"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t0</a:t>
            </a:r>
            <a:endParaRPr sz="1361">
              <a:solidFill>
                <a:schemeClr val="dk1"/>
              </a:solidFill>
              <a:latin typeface="Arial"/>
              <a:ea typeface="Arial"/>
              <a:cs typeface="Arial"/>
              <a:sym typeface="Arial"/>
            </a:endParaRPr>
          </a:p>
        </p:txBody>
      </p:sp>
      <p:sp>
        <p:nvSpPr>
          <p:cNvPr id="388" name="Google Shape;388;p40"/>
          <p:cNvSpPr/>
          <p:nvPr/>
        </p:nvSpPr>
        <p:spPr>
          <a:xfrm>
            <a:off x="8804823" y="2359946"/>
            <a:ext cx="288032" cy="216024"/>
          </a:xfrm>
          <a:prstGeom prst="ellipse">
            <a:avLst/>
          </a:prstGeom>
          <a:solidFill>
            <a:srgbClr val="EBFFBE"/>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89" name="Google Shape;389;p40"/>
          <p:cNvSpPr/>
          <p:nvPr/>
        </p:nvSpPr>
        <p:spPr>
          <a:xfrm>
            <a:off x="8804823" y="2724230"/>
            <a:ext cx="288032" cy="216024"/>
          </a:xfrm>
          <a:prstGeom prst="ellipse">
            <a:avLst/>
          </a:prstGeom>
          <a:solidFill>
            <a:srgbClr val="D5E3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0" name="Google Shape;390;p40"/>
          <p:cNvSpPr txBox="1"/>
          <p:nvPr/>
        </p:nvSpPr>
        <p:spPr>
          <a:xfrm>
            <a:off x="9334305" y="2286770"/>
            <a:ext cx="1224136"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historique</a:t>
            </a:r>
            <a:endParaRPr sz="1361">
              <a:solidFill>
                <a:schemeClr val="dk1"/>
              </a:solidFill>
              <a:latin typeface="Arial"/>
              <a:ea typeface="Arial"/>
              <a:cs typeface="Arial"/>
              <a:sym typeface="Arial"/>
            </a:endParaRPr>
          </a:p>
        </p:txBody>
      </p:sp>
      <p:sp>
        <p:nvSpPr>
          <p:cNvPr id="391" name="Google Shape;391;p40"/>
          <p:cNvSpPr txBox="1"/>
          <p:nvPr/>
        </p:nvSpPr>
        <p:spPr>
          <a:xfrm>
            <a:off x="9334305" y="2691763"/>
            <a:ext cx="1224136"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prédiction</a:t>
            </a:r>
            <a:endParaRPr sz="1361">
              <a:solidFill>
                <a:schemeClr val="dk1"/>
              </a:solidFill>
              <a:latin typeface="Arial"/>
              <a:ea typeface="Arial"/>
              <a:cs typeface="Arial"/>
              <a:sym typeface="Arial"/>
            </a:endParaRPr>
          </a:p>
        </p:txBody>
      </p:sp>
      <p:sp>
        <p:nvSpPr>
          <p:cNvPr id="392" name="Google Shape;392;p40"/>
          <p:cNvSpPr/>
          <p:nvPr/>
        </p:nvSpPr>
        <p:spPr>
          <a:xfrm>
            <a:off x="543234" y="4618086"/>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3" name="Google Shape;393;p40"/>
          <p:cNvSpPr/>
          <p:nvPr/>
        </p:nvSpPr>
        <p:spPr>
          <a:xfrm>
            <a:off x="1104730" y="4586435"/>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4" name="Google Shape;394;p40"/>
          <p:cNvSpPr/>
          <p:nvPr/>
        </p:nvSpPr>
        <p:spPr>
          <a:xfrm>
            <a:off x="1670006" y="4427585"/>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5" name="Google Shape;395;p40"/>
          <p:cNvSpPr/>
          <p:nvPr/>
        </p:nvSpPr>
        <p:spPr>
          <a:xfrm>
            <a:off x="2247767" y="4326380"/>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6" name="Google Shape;396;p40"/>
          <p:cNvSpPr/>
          <p:nvPr/>
        </p:nvSpPr>
        <p:spPr>
          <a:xfrm>
            <a:off x="2723510" y="4483324"/>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97" name="Google Shape;397;p40"/>
          <p:cNvSpPr/>
          <p:nvPr/>
        </p:nvSpPr>
        <p:spPr>
          <a:xfrm>
            <a:off x="3277900" y="4665860"/>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398" name="Google Shape;398;p40"/>
          <p:cNvCxnSpPr/>
          <p:nvPr/>
        </p:nvCxnSpPr>
        <p:spPr>
          <a:xfrm>
            <a:off x="523607" y="4961598"/>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sp>
        <p:nvSpPr>
          <p:cNvPr id="399" name="Google Shape;399;p40"/>
          <p:cNvSpPr txBox="1"/>
          <p:nvPr/>
        </p:nvSpPr>
        <p:spPr>
          <a:xfrm>
            <a:off x="9027" y="4328551"/>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X</a:t>
            </a:r>
            <a:endParaRPr sz="1361">
              <a:solidFill>
                <a:schemeClr val="dk1"/>
              </a:solidFill>
              <a:latin typeface="Arial"/>
              <a:ea typeface="Arial"/>
              <a:cs typeface="Arial"/>
              <a:sym typeface="Arial"/>
            </a:endParaRPr>
          </a:p>
        </p:txBody>
      </p:sp>
      <p:cxnSp>
        <p:nvCxnSpPr>
          <p:cNvPr id="400" name="Google Shape;400;p40"/>
          <p:cNvCxnSpPr/>
          <p:nvPr/>
        </p:nvCxnSpPr>
        <p:spPr>
          <a:xfrm>
            <a:off x="899864" y="4506271"/>
            <a:ext cx="0" cy="807082"/>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401" name="Google Shape;401;p40"/>
          <p:cNvSpPr/>
          <p:nvPr/>
        </p:nvSpPr>
        <p:spPr>
          <a:xfrm>
            <a:off x="543234" y="5516036"/>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02" name="Google Shape;402;p40"/>
          <p:cNvSpPr/>
          <p:nvPr/>
        </p:nvSpPr>
        <p:spPr>
          <a:xfrm>
            <a:off x="1104730" y="5484385"/>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03" name="Google Shape;403;p40"/>
          <p:cNvSpPr/>
          <p:nvPr/>
        </p:nvSpPr>
        <p:spPr>
          <a:xfrm>
            <a:off x="1670006" y="5325535"/>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04" name="Google Shape;404;p40"/>
          <p:cNvSpPr/>
          <p:nvPr/>
        </p:nvSpPr>
        <p:spPr>
          <a:xfrm>
            <a:off x="2247767" y="5224330"/>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05" name="Google Shape;405;p40"/>
          <p:cNvSpPr/>
          <p:nvPr/>
        </p:nvSpPr>
        <p:spPr>
          <a:xfrm>
            <a:off x="2723510" y="5381274"/>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06" name="Google Shape;406;p40"/>
          <p:cNvSpPr/>
          <p:nvPr/>
        </p:nvSpPr>
        <p:spPr>
          <a:xfrm>
            <a:off x="3277900" y="5563810"/>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407" name="Google Shape;407;p40"/>
          <p:cNvCxnSpPr/>
          <p:nvPr/>
        </p:nvCxnSpPr>
        <p:spPr>
          <a:xfrm>
            <a:off x="523607" y="5859548"/>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cxnSp>
        <p:nvCxnSpPr>
          <p:cNvPr id="408" name="Google Shape;408;p40"/>
          <p:cNvCxnSpPr/>
          <p:nvPr/>
        </p:nvCxnSpPr>
        <p:spPr>
          <a:xfrm>
            <a:off x="899864" y="5239694"/>
            <a:ext cx="0" cy="807082"/>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409" name="Google Shape;409;p40"/>
          <p:cNvSpPr/>
          <p:nvPr/>
        </p:nvSpPr>
        <p:spPr>
          <a:xfrm>
            <a:off x="4513736" y="4559853"/>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0" name="Google Shape;410;p40"/>
          <p:cNvSpPr/>
          <p:nvPr/>
        </p:nvSpPr>
        <p:spPr>
          <a:xfrm>
            <a:off x="5075232" y="4528202"/>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1" name="Google Shape;411;p40"/>
          <p:cNvSpPr/>
          <p:nvPr/>
        </p:nvSpPr>
        <p:spPr>
          <a:xfrm>
            <a:off x="5640508" y="4369352"/>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2" name="Google Shape;412;p40"/>
          <p:cNvSpPr/>
          <p:nvPr/>
        </p:nvSpPr>
        <p:spPr>
          <a:xfrm>
            <a:off x="6218269" y="4268147"/>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3" name="Google Shape;413;p40"/>
          <p:cNvSpPr/>
          <p:nvPr/>
        </p:nvSpPr>
        <p:spPr>
          <a:xfrm>
            <a:off x="6694012" y="4425091"/>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4" name="Google Shape;414;p40"/>
          <p:cNvSpPr/>
          <p:nvPr/>
        </p:nvSpPr>
        <p:spPr>
          <a:xfrm>
            <a:off x="7248402" y="4607627"/>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415" name="Google Shape;415;p40"/>
          <p:cNvCxnSpPr/>
          <p:nvPr/>
        </p:nvCxnSpPr>
        <p:spPr>
          <a:xfrm>
            <a:off x="4494109" y="4903365"/>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sp>
        <p:nvSpPr>
          <p:cNvPr id="416" name="Google Shape;416;p40"/>
          <p:cNvSpPr/>
          <p:nvPr/>
        </p:nvSpPr>
        <p:spPr>
          <a:xfrm>
            <a:off x="4528375" y="5518972"/>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7" name="Google Shape;417;p40"/>
          <p:cNvSpPr/>
          <p:nvPr/>
        </p:nvSpPr>
        <p:spPr>
          <a:xfrm>
            <a:off x="5089871" y="5487321"/>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8" name="Google Shape;418;p40"/>
          <p:cNvSpPr/>
          <p:nvPr/>
        </p:nvSpPr>
        <p:spPr>
          <a:xfrm>
            <a:off x="5655147" y="5328471"/>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19" name="Google Shape;419;p40"/>
          <p:cNvSpPr/>
          <p:nvPr/>
        </p:nvSpPr>
        <p:spPr>
          <a:xfrm>
            <a:off x="6232908" y="5227266"/>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0" name="Google Shape;420;p40"/>
          <p:cNvSpPr/>
          <p:nvPr/>
        </p:nvSpPr>
        <p:spPr>
          <a:xfrm>
            <a:off x="6708651" y="5384210"/>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1" name="Google Shape;421;p40"/>
          <p:cNvSpPr/>
          <p:nvPr/>
        </p:nvSpPr>
        <p:spPr>
          <a:xfrm>
            <a:off x="7263041" y="5566746"/>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422" name="Google Shape;422;p40"/>
          <p:cNvCxnSpPr/>
          <p:nvPr/>
        </p:nvCxnSpPr>
        <p:spPr>
          <a:xfrm>
            <a:off x="4508748" y="5862484"/>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cxnSp>
        <p:nvCxnSpPr>
          <p:cNvPr id="423" name="Google Shape;423;p40"/>
          <p:cNvCxnSpPr/>
          <p:nvPr/>
        </p:nvCxnSpPr>
        <p:spPr>
          <a:xfrm>
            <a:off x="4871864" y="4527537"/>
            <a:ext cx="0" cy="1394169"/>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424" name="Google Shape;424;p40"/>
          <p:cNvSpPr txBox="1"/>
          <p:nvPr/>
        </p:nvSpPr>
        <p:spPr>
          <a:xfrm>
            <a:off x="9810156" y="5991387"/>
            <a:ext cx="706535" cy="33316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temps</a:t>
            </a:r>
            <a:endParaRPr sz="1361">
              <a:solidFill>
                <a:schemeClr val="dk1"/>
              </a:solidFill>
              <a:latin typeface="Arial"/>
              <a:ea typeface="Arial"/>
              <a:cs typeface="Arial"/>
              <a:sym typeface="Arial"/>
            </a:endParaRPr>
          </a:p>
        </p:txBody>
      </p:sp>
      <p:sp>
        <p:nvSpPr>
          <p:cNvPr id="425" name="Google Shape;425;p40"/>
          <p:cNvSpPr/>
          <p:nvPr/>
        </p:nvSpPr>
        <p:spPr>
          <a:xfrm>
            <a:off x="8363526" y="4559188"/>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6" name="Google Shape;426;p40"/>
          <p:cNvSpPr/>
          <p:nvPr/>
        </p:nvSpPr>
        <p:spPr>
          <a:xfrm>
            <a:off x="8925022" y="4527537"/>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7" name="Google Shape;427;p40"/>
          <p:cNvSpPr/>
          <p:nvPr/>
        </p:nvSpPr>
        <p:spPr>
          <a:xfrm>
            <a:off x="9490298" y="4368687"/>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8" name="Google Shape;428;p40"/>
          <p:cNvSpPr/>
          <p:nvPr/>
        </p:nvSpPr>
        <p:spPr>
          <a:xfrm>
            <a:off x="10068059" y="4267482"/>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29" name="Google Shape;429;p40"/>
          <p:cNvSpPr/>
          <p:nvPr/>
        </p:nvSpPr>
        <p:spPr>
          <a:xfrm>
            <a:off x="10543802" y="4424426"/>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0" name="Google Shape;430;p40"/>
          <p:cNvSpPr/>
          <p:nvPr/>
        </p:nvSpPr>
        <p:spPr>
          <a:xfrm>
            <a:off x="11098192" y="4606962"/>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431" name="Google Shape;431;p40"/>
          <p:cNvCxnSpPr/>
          <p:nvPr/>
        </p:nvCxnSpPr>
        <p:spPr>
          <a:xfrm>
            <a:off x="8343899" y="4902700"/>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cxnSp>
        <p:nvCxnSpPr>
          <p:cNvPr id="432" name="Google Shape;432;p40"/>
          <p:cNvCxnSpPr/>
          <p:nvPr/>
        </p:nvCxnSpPr>
        <p:spPr>
          <a:xfrm>
            <a:off x="8720156" y="4282846"/>
            <a:ext cx="0" cy="807082"/>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433" name="Google Shape;433;p40"/>
          <p:cNvSpPr/>
          <p:nvPr/>
        </p:nvSpPr>
        <p:spPr>
          <a:xfrm>
            <a:off x="8378165" y="5518307"/>
            <a:ext cx="190731" cy="158850"/>
          </a:xfrm>
          <a:prstGeom prst="ellipse">
            <a:avLst/>
          </a:prstGeom>
          <a:solidFill>
            <a:srgbClr val="EBFFB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4" name="Google Shape;434;p40"/>
          <p:cNvSpPr/>
          <p:nvPr/>
        </p:nvSpPr>
        <p:spPr>
          <a:xfrm>
            <a:off x="8939661" y="5486656"/>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5" name="Google Shape;435;p40"/>
          <p:cNvSpPr/>
          <p:nvPr/>
        </p:nvSpPr>
        <p:spPr>
          <a:xfrm>
            <a:off x="9504937" y="5327806"/>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6" name="Google Shape;436;p40"/>
          <p:cNvSpPr/>
          <p:nvPr/>
        </p:nvSpPr>
        <p:spPr>
          <a:xfrm>
            <a:off x="10082698" y="5226601"/>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7" name="Google Shape;437;p40"/>
          <p:cNvSpPr/>
          <p:nvPr/>
        </p:nvSpPr>
        <p:spPr>
          <a:xfrm>
            <a:off x="10558441" y="5383545"/>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38" name="Google Shape;438;p40"/>
          <p:cNvSpPr/>
          <p:nvPr/>
        </p:nvSpPr>
        <p:spPr>
          <a:xfrm>
            <a:off x="11112831" y="5566081"/>
            <a:ext cx="190731" cy="158850"/>
          </a:xfrm>
          <a:prstGeom prst="ellipse">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cxnSp>
        <p:nvCxnSpPr>
          <p:cNvPr id="439" name="Google Shape;439;p40"/>
          <p:cNvCxnSpPr/>
          <p:nvPr/>
        </p:nvCxnSpPr>
        <p:spPr>
          <a:xfrm>
            <a:off x="8358538" y="5861819"/>
            <a:ext cx="3345141" cy="0"/>
          </a:xfrm>
          <a:prstGeom prst="straightConnector1">
            <a:avLst/>
          </a:prstGeom>
          <a:solidFill>
            <a:schemeClr val="lt1"/>
          </a:solidFill>
          <a:ln w="9525" cap="flat" cmpd="sng">
            <a:solidFill>
              <a:schemeClr val="lt2"/>
            </a:solidFill>
            <a:prstDash val="solid"/>
            <a:round/>
            <a:headEnd type="none" w="sm" len="sm"/>
            <a:tailEnd type="triangle" w="med" len="med"/>
          </a:ln>
        </p:spPr>
      </p:cxnSp>
      <p:cxnSp>
        <p:nvCxnSpPr>
          <p:cNvPr id="440" name="Google Shape;440;p40"/>
          <p:cNvCxnSpPr/>
          <p:nvPr/>
        </p:nvCxnSpPr>
        <p:spPr>
          <a:xfrm>
            <a:off x="8734795" y="5241965"/>
            <a:ext cx="0" cy="807082"/>
          </a:xfrm>
          <a:prstGeom prst="straightConnector1">
            <a:avLst/>
          </a:prstGeom>
          <a:solidFill>
            <a:schemeClr val="lt1"/>
          </a:solidFill>
          <a:ln w="9525" cap="flat" cmpd="sng">
            <a:solidFill>
              <a:schemeClr val="accent4"/>
            </a:solidFill>
            <a:prstDash val="solid"/>
            <a:round/>
            <a:headEnd type="none" w="sm" len="sm"/>
            <a:tailEnd type="none" w="sm" len="sm"/>
          </a:ln>
        </p:spPr>
      </p:cxnSp>
      <p:sp>
        <p:nvSpPr>
          <p:cNvPr id="441" name="Google Shape;441;p40"/>
          <p:cNvSpPr txBox="1"/>
          <p:nvPr/>
        </p:nvSpPr>
        <p:spPr>
          <a:xfrm>
            <a:off x="3911078" y="4465387"/>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Y</a:t>
            </a:r>
            <a:endParaRPr sz="1361">
              <a:solidFill>
                <a:schemeClr val="dk1"/>
              </a:solidFill>
              <a:latin typeface="Arial"/>
              <a:ea typeface="Arial"/>
              <a:cs typeface="Arial"/>
              <a:sym typeface="Arial"/>
            </a:endParaRPr>
          </a:p>
        </p:txBody>
      </p:sp>
      <p:sp>
        <p:nvSpPr>
          <p:cNvPr id="442" name="Google Shape;442;p40"/>
          <p:cNvSpPr txBox="1"/>
          <p:nvPr/>
        </p:nvSpPr>
        <p:spPr>
          <a:xfrm>
            <a:off x="7787100" y="4480032"/>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Z</a:t>
            </a:r>
            <a:endParaRPr sz="1361">
              <a:solidFill>
                <a:schemeClr val="dk1"/>
              </a:solidFill>
              <a:latin typeface="Arial"/>
              <a:ea typeface="Arial"/>
              <a:cs typeface="Arial"/>
              <a:sym typeface="Arial"/>
            </a:endParaRPr>
          </a:p>
        </p:txBody>
      </p:sp>
      <p:sp>
        <p:nvSpPr>
          <p:cNvPr id="443" name="Google Shape;443;p40"/>
          <p:cNvSpPr txBox="1"/>
          <p:nvPr/>
        </p:nvSpPr>
        <p:spPr>
          <a:xfrm>
            <a:off x="7820032" y="5442408"/>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VZ</a:t>
            </a:r>
            <a:endParaRPr sz="1361">
              <a:solidFill>
                <a:schemeClr val="dk1"/>
              </a:solidFill>
              <a:latin typeface="Arial"/>
              <a:ea typeface="Arial"/>
              <a:cs typeface="Arial"/>
              <a:sym typeface="Arial"/>
            </a:endParaRPr>
          </a:p>
        </p:txBody>
      </p:sp>
      <p:sp>
        <p:nvSpPr>
          <p:cNvPr id="444" name="Google Shape;444;p40"/>
          <p:cNvSpPr txBox="1"/>
          <p:nvPr/>
        </p:nvSpPr>
        <p:spPr>
          <a:xfrm>
            <a:off x="3911077" y="5608992"/>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VY</a:t>
            </a:r>
            <a:endParaRPr sz="1361">
              <a:solidFill>
                <a:schemeClr val="dk1"/>
              </a:solidFill>
              <a:latin typeface="Arial"/>
              <a:ea typeface="Arial"/>
              <a:cs typeface="Arial"/>
              <a:sym typeface="Arial"/>
            </a:endParaRPr>
          </a:p>
        </p:txBody>
      </p:sp>
      <p:sp>
        <p:nvSpPr>
          <p:cNvPr id="445" name="Google Shape;445;p40"/>
          <p:cNvSpPr txBox="1"/>
          <p:nvPr/>
        </p:nvSpPr>
        <p:spPr>
          <a:xfrm>
            <a:off x="1044" y="5489149"/>
            <a:ext cx="70653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VX</a:t>
            </a:r>
            <a:endParaRPr sz="136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452" name="Google Shape;452;p41"/>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16</a:t>
            </a:fld>
            <a:endParaRPr/>
          </a:p>
        </p:txBody>
      </p:sp>
      <p:sp>
        <p:nvSpPr>
          <p:cNvPr id="453" name="Google Shape;453;p41"/>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454" name="Google Shape;454;p41"/>
          <p:cNvSpPr txBox="1">
            <a:spLocks noGrp="1"/>
          </p:cNvSpPr>
          <p:nvPr>
            <p:ph type="title"/>
          </p:nvPr>
        </p:nvSpPr>
        <p:spPr>
          <a:xfrm>
            <a:off x="469901" y="653693"/>
            <a:ext cx="11249698" cy="54306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Dataset :</a:t>
            </a:r>
            <a:endParaRPr/>
          </a:p>
        </p:txBody>
      </p:sp>
      <p:sp>
        <p:nvSpPr>
          <p:cNvPr id="455" name="Google Shape;455;p41"/>
          <p:cNvSpPr/>
          <p:nvPr/>
        </p:nvSpPr>
        <p:spPr>
          <a:xfrm>
            <a:off x="1869596" y="4074228"/>
            <a:ext cx="3722347" cy="2235092"/>
          </a:xfrm>
          <a:prstGeom prst="can">
            <a:avLst>
              <a:gd name="adj" fmla="val 25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56" name="Google Shape;456;p41"/>
          <p:cNvSpPr/>
          <p:nvPr/>
        </p:nvSpPr>
        <p:spPr>
          <a:xfrm>
            <a:off x="2411295" y="4455995"/>
            <a:ext cx="2592288" cy="1461326"/>
          </a:xfrm>
          <a:prstGeom prst="roundRect">
            <a:avLst>
              <a:gd name="adj" fmla="val 16667"/>
            </a:avLst>
          </a:prstGeom>
          <a:solidFill>
            <a:schemeClr val="lt1"/>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dirty="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b="1" u="sng" dirty="0" err="1">
                <a:solidFill>
                  <a:schemeClr val="lt2"/>
                </a:solidFill>
                <a:latin typeface="Arial"/>
                <a:ea typeface="Arial"/>
                <a:cs typeface="Arial"/>
                <a:sym typeface="Arial"/>
              </a:rPr>
              <a:t>Dataset</a:t>
            </a:r>
            <a:r>
              <a:rPr lang="fr-FR" sz="1500" b="1" u="sng" dirty="0">
                <a:solidFill>
                  <a:schemeClr val="lt2"/>
                </a:solidFill>
                <a:latin typeface="Arial"/>
                <a:ea typeface="Arial"/>
                <a:cs typeface="Arial"/>
                <a:sym typeface="Arial"/>
              </a:rPr>
              <a:t> 1</a:t>
            </a:r>
            <a:endParaRPr dirty="0"/>
          </a:p>
          <a:p>
            <a:pPr marL="285750" marR="0" lvl="0" indent="-285750" algn="ctr" rtl="0">
              <a:lnSpc>
                <a:spcPct val="115000"/>
              </a:lnSpc>
              <a:spcBef>
                <a:spcPts val="0"/>
              </a:spcBef>
              <a:spcAft>
                <a:spcPts val="0"/>
              </a:spcAft>
              <a:buClr>
                <a:schemeClr val="lt2"/>
              </a:buClr>
              <a:buSzPts val="1500"/>
              <a:buFont typeface="Arial"/>
              <a:buChar char="•"/>
            </a:pPr>
            <a:r>
              <a:rPr lang="fr-FR" sz="1500" dirty="0">
                <a:solidFill>
                  <a:schemeClr val="lt2"/>
                </a:solidFill>
                <a:latin typeface="Arial"/>
                <a:ea typeface="Arial"/>
                <a:cs typeface="Arial"/>
                <a:sym typeface="Arial"/>
              </a:rPr>
              <a:t>Éléments circulaires osculateurs et moyens</a:t>
            </a:r>
            <a:endParaRPr sz="1500" dirty="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dirty="0">
                <a:solidFill>
                  <a:schemeClr val="lt2"/>
                </a:solidFill>
                <a:latin typeface="Arial"/>
                <a:ea typeface="Arial"/>
                <a:cs typeface="Arial"/>
                <a:sym typeface="Arial"/>
              </a:rPr>
              <a:t>Éléments cartésiens</a:t>
            </a:r>
            <a:endParaRPr sz="1500" dirty="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dirty="0">
                <a:solidFill>
                  <a:schemeClr val="lt2"/>
                </a:solidFill>
                <a:latin typeface="Arial"/>
                <a:ea typeface="Arial"/>
                <a:cs typeface="Arial"/>
                <a:sym typeface="Arial"/>
              </a:rPr>
              <a:t>Activité solaire</a:t>
            </a:r>
            <a:endParaRPr sz="1500" dirty="0">
              <a:solidFill>
                <a:schemeClr val="lt2"/>
              </a:solidFill>
              <a:latin typeface="Arial"/>
              <a:ea typeface="Arial"/>
              <a:cs typeface="Arial"/>
              <a:sym typeface="Arial"/>
            </a:endParaRPr>
          </a:p>
          <a:p>
            <a:pPr marL="0" marR="0" lvl="0" indent="0" algn="ctr" rtl="0">
              <a:lnSpc>
                <a:spcPct val="115000"/>
              </a:lnSpc>
              <a:spcBef>
                <a:spcPts val="0"/>
              </a:spcBef>
              <a:spcAft>
                <a:spcPts val="0"/>
              </a:spcAft>
              <a:buClr>
                <a:schemeClr val="lt2"/>
              </a:buClr>
              <a:buSzPts val="1500"/>
              <a:buFont typeface="Arial"/>
              <a:buNone/>
            </a:pPr>
            <a:r>
              <a:rPr lang="fr-FR" sz="1500" dirty="0">
                <a:solidFill>
                  <a:schemeClr val="lt2"/>
                </a:solidFill>
                <a:latin typeface="Arial"/>
                <a:ea typeface="Arial"/>
                <a:cs typeface="Arial"/>
                <a:sym typeface="Arial"/>
              </a:rPr>
              <a:t> </a:t>
            </a:r>
            <a:endParaRPr sz="1500" b="0" i="0" u="none" strike="noStrike" cap="none" dirty="0">
              <a:solidFill>
                <a:schemeClr val="lt2"/>
              </a:solidFill>
              <a:latin typeface="Arial"/>
              <a:ea typeface="Arial"/>
              <a:cs typeface="Arial"/>
              <a:sym typeface="Arial"/>
            </a:endParaRPr>
          </a:p>
        </p:txBody>
      </p:sp>
      <p:sp>
        <p:nvSpPr>
          <p:cNvPr id="457" name="Google Shape;457;p41"/>
          <p:cNvSpPr/>
          <p:nvPr/>
        </p:nvSpPr>
        <p:spPr>
          <a:xfrm>
            <a:off x="397794" y="1103610"/>
            <a:ext cx="5852884" cy="322319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205B"/>
              </a:buClr>
              <a:buSzPts val="1361"/>
              <a:buFont typeface="Arial"/>
              <a:buChar char="•"/>
            </a:pPr>
            <a:r>
              <a:rPr lang="fr-FR" sz="1361" b="1" dirty="0">
                <a:solidFill>
                  <a:srgbClr val="00205B"/>
                </a:solidFill>
                <a:latin typeface="Arial"/>
                <a:ea typeface="Arial"/>
                <a:cs typeface="Arial"/>
                <a:sym typeface="Arial"/>
              </a:rPr>
              <a:t>Régime orbital réduit autour de d’une orbite type </a:t>
            </a:r>
            <a:r>
              <a:rPr lang="fr-FR" sz="1361" b="1" dirty="0">
                <a:solidFill>
                  <a:schemeClr val="dk2"/>
                </a:solidFill>
                <a:latin typeface="Arial"/>
                <a:ea typeface="Arial"/>
                <a:cs typeface="Arial"/>
                <a:sym typeface="Arial"/>
              </a:rPr>
              <a:t>CO3D</a:t>
            </a: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256476" algn="l" rtl="0">
              <a:lnSpc>
                <a:spcPct val="115000"/>
              </a:lnSpc>
              <a:spcBef>
                <a:spcPts val="0"/>
              </a:spcBef>
              <a:spcAft>
                <a:spcPts val="0"/>
              </a:spcAft>
              <a:buClr>
                <a:schemeClr val="dk1"/>
              </a:buClr>
              <a:buSzPts val="1361"/>
              <a:buFont typeface="Arial"/>
              <a:buNone/>
            </a:pPr>
            <a:endParaRPr sz="1361" b="1" dirty="0">
              <a:solidFill>
                <a:srgbClr val="00205B"/>
              </a:solidFill>
              <a:latin typeface="Arial"/>
              <a:ea typeface="Arial"/>
              <a:cs typeface="Arial"/>
              <a:sym typeface="Arial"/>
            </a:endParaRPr>
          </a:p>
          <a:p>
            <a:pPr marL="342900" marR="0" lvl="0" indent="-342900" algn="l" rtl="0">
              <a:lnSpc>
                <a:spcPct val="115000"/>
              </a:lnSpc>
              <a:spcBef>
                <a:spcPts val="0"/>
              </a:spcBef>
              <a:spcAft>
                <a:spcPts val="0"/>
              </a:spcAft>
              <a:buClr>
                <a:srgbClr val="00205B"/>
              </a:buClr>
              <a:buSzPts val="1361"/>
              <a:buFont typeface="Arial"/>
              <a:buChar char="•"/>
            </a:pPr>
            <a:r>
              <a:rPr lang="fr-FR" sz="1361" b="1" dirty="0" err="1">
                <a:solidFill>
                  <a:srgbClr val="00205B"/>
                </a:solidFill>
                <a:latin typeface="Arial"/>
                <a:ea typeface="Arial"/>
                <a:cs typeface="Arial"/>
                <a:sym typeface="Arial"/>
              </a:rPr>
              <a:t>Dataset</a:t>
            </a:r>
            <a:r>
              <a:rPr lang="fr-FR" sz="1361" b="1" dirty="0">
                <a:solidFill>
                  <a:srgbClr val="00205B"/>
                </a:solidFill>
                <a:latin typeface="Arial"/>
                <a:ea typeface="Arial"/>
                <a:cs typeface="Arial"/>
                <a:sym typeface="Arial"/>
              </a:rPr>
              <a:t> : </a:t>
            </a:r>
            <a:r>
              <a:rPr lang="fr-FR" sz="1361" b="1" dirty="0" smtClean="0">
                <a:solidFill>
                  <a:srgbClr val="00205B"/>
                </a:solidFill>
                <a:latin typeface="Arial"/>
                <a:ea typeface="Arial"/>
                <a:cs typeface="Arial"/>
                <a:sym typeface="Arial"/>
              </a:rPr>
              <a:t>25 </a:t>
            </a:r>
            <a:r>
              <a:rPr lang="fr-FR" sz="1361" b="1" dirty="0">
                <a:solidFill>
                  <a:srgbClr val="00205B"/>
                </a:solidFill>
                <a:latin typeface="Arial"/>
                <a:ea typeface="Arial"/>
                <a:cs typeface="Arial"/>
                <a:sym typeface="Arial"/>
              </a:rPr>
              <a:t>000 éphémérides avec orbite initiale tirée au hasard</a:t>
            </a:r>
            <a:endParaRPr dirty="0"/>
          </a:p>
          <a:p>
            <a:pPr marL="342900" marR="0" lvl="0" indent="-342900" algn="l" rtl="0">
              <a:lnSpc>
                <a:spcPct val="115000"/>
              </a:lnSpc>
              <a:spcBef>
                <a:spcPts val="0"/>
              </a:spcBef>
              <a:spcAft>
                <a:spcPts val="0"/>
              </a:spcAft>
              <a:buClr>
                <a:srgbClr val="00205B"/>
              </a:buClr>
              <a:buSzPts val="1361"/>
              <a:buFont typeface="Arial"/>
              <a:buChar char="•"/>
            </a:pPr>
            <a:r>
              <a:rPr lang="fr-FR" sz="1361" b="1" dirty="0">
                <a:solidFill>
                  <a:srgbClr val="00205B"/>
                </a:solidFill>
                <a:latin typeface="Arial"/>
                <a:ea typeface="Arial"/>
                <a:cs typeface="Arial"/>
                <a:sym typeface="Arial"/>
              </a:rPr>
              <a:t>Ephéméride: 100 mesures pendant 12h de propagation</a:t>
            </a:r>
            <a:endParaRPr dirty="0"/>
          </a:p>
          <a:p>
            <a:pPr marL="342900" marR="0" lvl="0" indent="-342900" algn="l" rtl="0">
              <a:lnSpc>
                <a:spcPct val="115000"/>
              </a:lnSpc>
              <a:spcBef>
                <a:spcPts val="0"/>
              </a:spcBef>
              <a:spcAft>
                <a:spcPts val="0"/>
              </a:spcAft>
              <a:buClr>
                <a:srgbClr val="00205B"/>
              </a:buClr>
              <a:buSzPts val="1361"/>
              <a:buFont typeface="Arial"/>
              <a:buChar char="•"/>
            </a:pPr>
            <a:r>
              <a:rPr lang="fr-FR" sz="1361" b="1" dirty="0" err="1">
                <a:solidFill>
                  <a:srgbClr val="00205B"/>
                </a:solidFill>
                <a:latin typeface="Arial"/>
                <a:ea typeface="Arial"/>
                <a:cs typeface="Arial"/>
                <a:sym typeface="Arial"/>
              </a:rPr>
              <a:t>Features</a:t>
            </a:r>
            <a:endParaRPr sz="1361" b="1" dirty="0">
              <a:solidFill>
                <a:srgbClr val="00205B"/>
              </a:solidFill>
              <a:latin typeface="Arial"/>
              <a:ea typeface="Arial"/>
              <a:cs typeface="Arial"/>
              <a:sym typeface="Arial"/>
            </a:endParaRPr>
          </a:p>
          <a:p>
            <a:pPr marL="0" marR="0" lvl="0" indent="0" algn="l" rtl="0">
              <a:lnSpc>
                <a:spcPct val="115000"/>
              </a:lnSpc>
              <a:spcBef>
                <a:spcPts val="0"/>
              </a:spcBef>
              <a:spcAft>
                <a:spcPts val="0"/>
              </a:spcAft>
              <a:buNone/>
            </a:pPr>
            <a:endParaRPr sz="1361" b="1" dirty="0">
              <a:solidFill>
                <a:srgbClr val="00205B"/>
              </a:solidFill>
              <a:latin typeface="Arial"/>
              <a:ea typeface="Arial"/>
              <a:cs typeface="Arial"/>
              <a:sym typeface="Arial"/>
            </a:endParaRPr>
          </a:p>
        </p:txBody>
      </p:sp>
      <p:graphicFrame>
        <p:nvGraphicFramePr>
          <p:cNvPr id="458" name="Google Shape;458;p41"/>
          <p:cNvGraphicFramePr/>
          <p:nvPr/>
        </p:nvGraphicFramePr>
        <p:xfrm>
          <a:off x="987793" y="1398588"/>
          <a:ext cx="9987675" cy="1645950"/>
        </p:xfrm>
        <a:graphic>
          <a:graphicData uri="http://schemas.openxmlformats.org/drawingml/2006/table">
            <a:tbl>
              <a:tblPr firstRow="1" bandRow="1">
                <a:noFill/>
                <a:tableStyleId>{A001AF7C-0A5F-4884-8A91-E7FA75B8662E}</a:tableStyleId>
              </a:tblPr>
              <a:tblGrid>
                <a:gridCol w="1139525"/>
                <a:gridCol w="1139525"/>
                <a:gridCol w="1809850"/>
                <a:gridCol w="1809850"/>
                <a:gridCol w="1139525"/>
                <a:gridCol w="1474700"/>
                <a:gridCol w="1474700"/>
              </a:tblGrid>
              <a:tr h="288650">
                <a:tc>
                  <a:txBody>
                    <a:bodyPr/>
                    <a:lstStyle/>
                    <a:p>
                      <a:pPr marL="0" marR="0" lvl="0" indent="0" algn="ctr" rtl="0">
                        <a:spcBef>
                          <a:spcPts val="0"/>
                        </a:spcBef>
                        <a:spcAft>
                          <a:spcPts val="0"/>
                        </a:spcAft>
                        <a:buNone/>
                      </a:pP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a [km]</a:t>
                      </a: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ex</a:t>
                      </a: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ey</a:t>
                      </a: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I [deg]</a:t>
                      </a: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Raan [deg]</a:t>
                      </a:r>
                      <a:endParaRPr sz="1800" u="none" strike="noStrike" cap="none">
                        <a:solidFill>
                          <a:schemeClr val="lt1"/>
                        </a:solidFill>
                      </a:endParaRPr>
                    </a:p>
                  </a:txBody>
                  <a:tcPr marL="91450" marR="91450" marT="45725" marB="45725"/>
                </a:tc>
                <a:tc>
                  <a:txBody>
                    <a:bodyPr/>
                    <a:lstStyle/>
                    <a:p>
                      <a:pPr marL="0" marR="0" lvl="0" indent="0" algn="ctr" rtl="0">
                        <a:spcBef>
                          <a:spcPts val="0"/>
                        </a:spcBef>
                        <a:spcAft>
                          <a:spcPts val="0"/>
                        </a:spcAft>
                        <a:buNone/>
                      </a:pPr>
                      <a:r>
                        <a:rPr lang="fr-FR" sz="1800" u="none" strike="noStrike" cap="none">
                          <a:solidFill>
                            <a:schemeClr val="lt1"/>
                          </a:solidFill>
                        </a:rPr>
                        <a:t>Av [deg]</a:t>
                      </a:r>
                      <a:endParaRPr sz="1800" u="none" strike="noStrike" cap="none">
                        <a:solidFill>
                          <a:schemeClr val="lt1"/>
                        </a:solidFill>
                      </a:endParaRPr>
                    </a:p>
                  </a:txBody>
                  <a:tcPr marL="91450" marR="91450" marT="45725" marB="45725"/>
                </a:tc>
              </a:tr>
              <a:tr h="288650">
                <a:tc>
                  <a:txBody>
                    <a:bodyPr/>
                    <a:lstStyle/>
                    <a:p>
                      <a:pPr marL="0" marR="0" lvl="0" indent="0" algn="l" rtl="0">
                        <a:spcBef>
                          <a:spcPts val="0"/>
                        </a:spcBef>
                        <a:spcAft>
                          <a:spcPts val="0"/>
                        </a:spcAft>
                        <a:buNone/>
                      </a:pPr>
                      <a:r>
                        <a:rPr lang="fr-FR" sz="1800" u="none" strike="noStrike" cap="none">
                          <a:solidFill>
                            <a:schemeClr val="dk1"/>
                          </a:solidFill>
                        </a:rPr>
                        <a:t>Valeur centrale</a:t>
                      </a:r>
                      <a:endParaRPr sz="1800">
                        <a:solidFill>
                          <a:schemeClr val="dk1"/>
                        </a:solidFill>
                      </a:endParaRPr>
                    </a:p>
                  </a:txBody>
                  <a:tcPr marL="91450" marR="91450" marT="45725" marB="45725"/>
                </a:tc>
                <a:tc>
                  <a:txBody>
                    <a:bodyPr/>
                    <a:lstStyle/>
                    <a:p>
                      <a:pPr marL="0" marR="0" lvl="0" indent="0" algn="ctr" rtl="0">
                        <a:spcBef>
                          <a:spcPts val="0"/>
                        </a:spcBef>
                        <a:spcAft>
                          <a:spcPts val="0"/>
                        </a:spcAft>
                        <a:buNone/>
                      </a:pPr>
                      <a:r>
                        <a:rPr lang="fr-FR" sz="1800">
                          <a:solidFill>
                            <a:schemeClr val="dk1"/>
                          </a:solidFill>
                        </a:rPr>
                        <a:t>6889</a:t>
                      </a:r>
                      <a:endParaRPr sz="1800">
                        <a:solidFill>
                          <a:schemeClr val="lt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0.00048</a:t>
                      </a:r>
                      <a:endParaRPr sz="1800">
                        <a:solidFill>
                          <a:schemeClr val="lt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0.00130</a:t>
                      </a:r>
                      <a:endParaRPr sz="1800">
                        <a:solidFill>
                          <a:schemeClr val="lt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97.6</a:t>
                      </a:r>
                      <a:endParaRPr sz="1800">
                        <a:solidFill>
                          <a:schemeClr val="lt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86.0</a:t>
                      </a:r>
                      <a:endParaRPr sz="1800">
                        <a:solidFill>
                          <a:schemeClr val="lt1"/>
                        </a:solidFill>
                      </a:endParaRPr>
                    </a:p>
                  </a:txBody>
                  <a:tcPr marL="91450" marR="91450" marT="45725" marB="45725" anchor="ctr"/>
                </a:tc>
                <a:tc>
                  <a:txBody>
                    <a:bodyPr/>
                    <a:lstStyle/>
                    <a:p>
                      <a:pPr marL="0" marR="0" lvl="0" indent="0" algn="ctr" rtl="0">
                        <a:spcBef>
                          <a:spcPts val="0"/>
                        </a:spcBef>
                        <a:spcAft>
                          <a:spcPts val="0"/>
                        </a:spcAft>
                        <a:buNone/>
                      </a:pPr>
                      <a:endParaRPr sz="1800">
                        <a:solidFill>
                          <a:schemeClr val="lt1"/>
                        </a:solidFill>
                      </a:endParaRPr>
                    </a:p>
                  </a:txBody>
                  <a:tcPr marL="91450" marR="91450" marT="45725" marB="45725" anchor="ctr"/>
                </a:tc>
              </a:tr>
              <a:tr h="505125">
                <a:tc>
                  <a:txBody>
                    <a:bodyPr/>
                    <a:lstStyle/>
                    <a:p>
                      <a:pPr marL="0" marR="0" lvl="0" indent="0" algn="l" rtl="0">
                        <a:spcBef>
                          <a:spcPts val="0"/>
                        </a:spcBef>
                        <a:spcAft>
                          <a:spcPts val="0"/>
                        </a:spcAft>
                        <a:buNone/>
                      </a:pPr>
                      <a:r>
                        <a:rPr lang="fr-FR" sz="1800">
                          <a:solidFill>
                            <a:schemeClr val="dk1"/>
                          </a:solidFill>
                        </a:rPr>
                        <a:t>Plage de valeur</a:t>
                      </a:r>
                      <a:endParaRPr sz="1800">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Arial"/>
                        <a:buNone/>
                      </a:pPr>
                      <a:r>
                        <a:rPr lang="fr-FR" sz="1800">
                          <a:solidFill>
                            <a:schemeClr val="dk1"/>
                          </a:solidFill>
                        </a:rPr>
                        <a:t>+/- 10</a:t>
                      </a:r>
                      <a:endParaRPr sz="1800">
                        <a:solidFill>
                          <a:schemeClr val="dk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+/- 1E-5</a:t>
                      </a:r>
                      <a:endParaRPr sz="1800">
                        <a:solidFill>
                          <a:schemeClr val="dk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+/- 1E-5</a:t>
                      </a:r>
                      <a:endParaRPr sz="1800">
                        <a:solidFill>
                          <a:schemeClr val="dk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+/- 1</a:t>
                      </a:r>
                      <a:endParaRPr sz="1800">
                        <a:solidFill>
                          <a:schemeClr val="dk2"/>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+/- 1</a:t>
                      </a:r>
                      <a:endParaRPr sz="1800">
                        <a:solidFill>
                          <a:schemeClr val="dk1"/>
                        </a:solidFill>
                      </a:endParaRPr>
                    </a:p>
                  </a:txBody>
                  <a:tcPr marL="91450" marR="91450" marT="45725" marB="45725" anchor="ctr"/>
                </a:tc>
                <a:tc>
                  <a:txBody>
                    <a:bodyPr/>
                    <a:lstStyle/>
                    <a:p>
                      <a:pPr marL="0" marR="0" lvl="0" indent="0" algn="ctr" rtl="0">
                        <a:spcBef>
                          <a:spcPts val="0"/>
                        </a:spcBef>
                        <a:spcAft>
                          <a:spcPts val="0"/>
                        </a:spcAft>
                        <a:buNone/>
                      </a:pPr>
                      <a:r>
                        <a:rPr lang="fr-FR" sz="1800">
                          <a:solidFill>
                            <a:schemeClr val="dk1"/>
                          </a:solidFill>
                        </a:rPr>
                        <a:t>[0-360°]</a:t>
                      </a:r>
                      <a:endParaRPr sz="1800">
                        <a:solidFill>
                          <a:schemeClr val="dk1"/>
                        </a:solidFill>
                      </a:endParaRPr>
                    </a:p>
                  </a:txBody>
                  <a:tcPr marL="91450" marR="91450" marT="45725" marB="45725" anchor="ctr"/>
                </a:tc>
              </a:tr>
            </a:tbl>
          </a:graphicData>
        </a:graphic>
      </p:graphicFrame>
      <p:sp>
        <p:nvSpPr>
          <p:cNvPr id="459" name="Google Shape;459;p41"/>
          <p:cNvSpPr/>
          <p:nvPr/>
        </p:nvSpPr>
        <p:spPr>
          <a:xfrm>
            <a:off x="6384032" y="4074228"/>
            <a:ext cx="3722347" cy="2235092"/>
          </a:xfrm>
          <a:prstGeom prst="can">
            <a:avLst>
              <a:gd name="adj" fmla="val 25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460" name="Google Shape;460;p41"/>
          <p:cNvSpPr/>
          <p:nvPr/>
        </p:nvSpPr>
        <p:spPr>
          <a:xfrm>
            <a:off x="6528048" y="4221088"/>
            <a:ext cx="3456384" cy="1944216"/>
          </a:xfrm>
          <a:prstGeom prst="roundRect">
            <a:avLst>
              <a:gd name="adj" fmla="val 16667"/>
            </a:avLst>
          </a:prstGeom>
          <a:solidFill>
            <a:schemeClr val="lt1"/>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b="1" u="sng">
                <a:solidFill>
                  <a:schemeClr val="lt2"/>
                </a:solidFill>
                <a:latin typeface="Arial"/>
                <a:ea typeface="Arial"/>
                <a:cs typeface="Arial"/>
                <a:sym typeface="Arial"/>
              </a:rPr>
              <a:t>Dataset 2</a:t>
            </a:r>
            <a:endParaRPr/>
          </a:p>
          <a:p>
            <a:pPr marL="285750" marR="0" lvl="0" indent="-285750" algn="ctr" rtl="0">
              <a:lnSpc>
                <a:spcPct val="115000"/>
              </a:lnSpc>
              <a:spcBef>
                <a:spcPts val="0"/>
              </a:spcBef>
              <a:spcAft>
                <a:spcPts val="0"/>
              </a:spcAft>
              <a:buClr>
                <a:schemeClr val="lt2"/>
              </a:buClr>
              <a:buSzPts val="1500"/>
              <a:buFont typeface="Arial"/>
              <a:buChar char="•"/>
            </a:pPr>
            <a:r>
              <a:rPr lang="fr-FR" sz="1500">
                <a:solidFill>
                  <a:schemeClr val="lt2"/>
                </a:solidFill>
                <a:latin typeface="Arial"/>
                <a:ea typeface="Arial"/>
                <a:cs typeface="Arial"/>
                <a:sym typeface="Arial"/>
              </a:rPr>
              <a:t>Éléments circulaires osculateurs analytiques</a:t>
            </a:r>
            <a:endParaRPr sz="150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a:solidFill>
                  <a:schemeClr val="lt2"/>
                </a:solidFill>
                <a:latin typeface="Arial"/>
                <a:ea typeface="Arial"/>
                <a:cs typeface="Arial"/>
                <a:sym typeface="Arial"/>
              </a:rPr>
              <a:t>Éléments cartésiens analytiques</a:t>
            </a:r>
            <a:endParaRPr sz="150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a:solidFill>
                  <a:schemeClr val="lt2"/>
                </a:solidFill>
                <a:latin typeface="Arial"/>
                <a:ea typeface="Arial"/>
                <a:cs typeface="Arial"/>
                <a:sym typeface="Arial"/>
              </a:rPr>
              <a:t>Erreur de la propagation analytique</a:t>
            </a:r>
            <a:endParaRPr sz="1500">
              <a:solidFill>
                <a:schemeClr val="lt2"/>
              </a:solidFill>
              <a:latin typeface="Arial"/>
              <a:ea typeface="Arial"/>
              <a:cs typeface="Arial"/>
              <a:sym typeface="Arial"/>
            </a:endParaRPr>
          </a:p>
          <a:p>
            <a:pPr marL="285750" marR="0" lvl="0" indent="-285750" algn="ctr" rtl="0">
              <a:lnSpc>
                <a:spcPct val="115000"/>
              </a:lnSpc>
              <a:spcBef>
                <a:spcPts val="0"/>
              </a:spcBef>
              <a:spcAft>
                <a:spcPts val="0"/>
              </a:spcAft>
              <a:buClr>
                <a:schemeClr val="lt2"/>
              </a:buClr>
              <a:buSzPts val="1500"/>
              <a:buFont typeface="Arial"/>
              <a:buChar char="•"/>
            </a:pPr>
            <a:r>
              <a:rPr lang="fr-FR" sz="1500">
                <a:solidFill>
                  <a:schemeClr val="lt2"/>
                </a:solidFill>
                <a:latin typeface="Arial"/>
                <a:ea typeface="Arial"/>
                <a:cs typeface="Arial"/>
                <a:sym typeface="Arial"/>
              </a:rPr>
              <a:t>Activité solaire</a:t>
            </a:r>
            <a:endParaRPr sz="1500">
              <a:solidFill>
                <a:schemeClr val="lt2"/>
              </a:solidFill>
              <a:latin typeface="Arial"/>
              <a:ea typeface="Arial"/>
              <a:cs typeface="Arial"/>
              <a:sym typeface="Arial"/>
            </a:endParaRPr>
          </a:p>
          <a:p>
            <a:pPr marL="0" marR="0" lvl="0" indent="0" algn="ctr" rtl="0">
              <a:lnSpc>
                <a:spcPct val="115000"/>
              </a:lnSpc>
              <a:spcBef>
                <a:spcPts val="0"/>
              </a:spcBef>
              <a:spcAft>
                <a:spcPts val="0"/>
              </a:spcAft>
              <a:buClr>
                <a:schemeClr val="lt2"/>
              </a:buClr>
              <a:buSzPts val="1500"/>
              <a:buFont typeface="Arial"/>
              <a:buNone/>
            </a:pPr>
            <a:r>
              <a:rPr lang="fr-FR" sz="1500">
                <a:solidFill>
                  <a:schemeClr val="lt2"/>
                </a:solidFill>
                <a:latin typeface="Arial"/>
                <a:ea typeface="Arial"/>
                <a:cs typeface="Arial"/>
                <a:sym typeface="Arial"/>
              </a:rPr>
              <a:t> </a:t>
            </a:r>
            <a:endParaRPr sz="1500" b="0" i="0" u="none" strike="noStrike" cap="none">
              <a:solidFill>
                <a:schemeClr val="lt2"/>
              </a:solidFill>
              <a:latin typeface="Arial"/>
              <a:ea typeface="Arial"/>
              <a:cs typeface="Arial"/>
              <a:sym typeface="Aria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68" y="4455995"/>
            <a:ext cx="1317696" cy="132226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395" y="4550923"/>
            <a:ext cx="1226049" cy="1227332"/>
          </a:xfrm>
          <a:prstGeom prst="rect">
            <a:avLst/>
          </a:prstGeom>
        </p:spPr>
      </p:pic>
      <p:sp>
        <p:nvSpPr>
          <p:cNvPr id="2" name="TextBox 1"/>
          <p:cNvSpPr txBox="1"/>
          <p:nvPr/>
        </p:nvSpPr>
        <p:spPr>
          <a:xfrm>
            <a:off x="397794" y="5938252"/>
            <a:ext cx="1425141" cy="307777"/>
          </a:xfrm>
          <a:prstGeom prst="rect">
            <a:avLst/>
          </a:prstGeom>
          <a:noFill/>
        </p:spPr>
        <p:txBody>
          <a:bodyPr wrap="square" rtlCol="0">
            <a:spAutoFit/>
          </a:bodyPr>
          <a:lstStyle/>
          <a:p>
            <a:r>
              <a:rPr lang="en-US" smtClean="0"/>
              <a:t>Challenge 1</a:t>
            </a:r>
            <a:endParaRPr lang="en-US"/>
          </a:p>
        </p:txBody>
      </p:sp>
      <p:sp>
        <p:nvSpPr>
          <p:cNvPr id="15" name="TextBox 14"/>
          <p:cNvSpPr txBox="1"/>
          <p:nvPr/>
        </p:nvSpPr>
        <p:spPr>
          <a:xfrm>
            <a:off x="10250395" y="5943811"/>
            <a:ext cx="1425141" cy="307777"/>
          </a:xfrm>
          <a:prstGeom prst="rect">
            <a:avLst/>
          </a:prstGeom>
          <a:noFill/>
        </p:spPr>
        <p:txBody>
          <a:bodyPr wrap="square" rtlCol="0">
            <a:spAutoFit/>
          </a:bodyPr>
          <a:lstStyle/>
          <a:p>
            <a:r>
              <a:rPr lang="en-US" dirty="0" smtClean="0"/>
              <a:t>Challenge 2</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59" name="Google Shape;359;p38"/>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17</a:t>
            </a:fld>
            <a:endParaRPr/>
          </a:p>
        </p:txBody>
      </p:sp>
      <p:sp>
        <p:nvSpPr>
          <p:cNvPr id="360" name="Google Shape;360;p38"/>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361" name="Google Shape;361;p38"/>
          <p:cNvSpPr txBox="1"/>
          <p:nvPr/>
        </p:nvSpPr>
        <p:spPr>
          <a:xfrm>
            <a:off x="472407" y="537778"/>
            <a:ext cx="11249698" cy="54306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fr-FR" sz="2500" dirty="0">
                <a:solidFill>
                  <a:schemeClr val="dk2"/>
                </a:solidFill>
                <a:latin typeface="Arial"/>
                <a:ea typeface="Arial"/>
                <a:cs typeface="Arial"/>
                <a:sym typeface="Arial"/>
              </a:rPr>
              <a:t>Solution </a:t>
            </a:r>
            <a:r>
              <a:rPr lang="fr-FR" sz="2500" dirty="0" err="1">
                <a:solidFill>
                  <a:schemeClr val="dk2"/>
                </a:solidFill>
                <a:latin typeface="Arial"/>
                <a:ea typeface="Arial"/>
                <a:cs typeface="Arial"/>
                <a:sym typeface="Arial"/>
              </a:rPr>
              <a:t>baseline</a:t>
            </a:r>
            <a:r>
              <a:rPr lang="fr-FR" sz="2500" dirty="0">
                <a:solidFill>
                  <a:schemeClr val="dk2"/>
                </a:solidFill>
                <a:latin typeface="Arial"/>
                <a:ea typeface="Arial"/>
                <a:cs typeface="Arial"/>
                <a:sym typeface="Arial"/>
              </a:rPr>
              <a:t> : le propagateur analytique </a:t>
            </a:r>
            <a:r>
              <a:rPr lang="fr-FR" sz="2500" dirty="0" err="1">
                <a:solidFill>
                  <a:schemeClr val="dk2"/>
                </a:solidFill>
                <a:latin typeface="Arial"/>
                <a:ea typeface="Arial"/>
                <a:cs typeface="Arial"/>
                <a:sym typeface="Arial"/>
              </a:rPr>
              <a:t>Eckstein</a:t>
            </a:r>
            <a:r>
              <a:rPr lang="fr-FR" sz="2500" dirty="0">
                <a:solidFill>
                  <a:schemeClr val="dk2"/>
                </a:solidFill>
                <a:latin typeface="Arial"/>
                <a:ea typeface="Arial"/>
                <a:cs typeface="Arial"/>
                <a:sym typeface="Arial"/>
              </a:rPr>
              <a:t> </a:t>
            </a:r>
            <a:r>
              <a:rPr lang="fr-FR" sz="2500" dirty="0" err="1">
                <a:solidFill>
                  <a:schemeClr val="dk2"/>
                </a:solidFill>
                <a:latin typeface="Arial"/>
                <a:ea typeface="Arial"/>
                <a:cs typeface="Arial"/>
                <a:sym typeface="Arial"/>
              </a:rPr>
              <a:t>Heschler</a:t>
            </a:r>
            <a:endParaRPr sz="2500" dirty="0">
              <a:solidFill>
                <a:schemeClr val="dk2"/>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74" y="990968"/>
            <a:ext cx="4093740" cy="20752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40" y="3300008"/>
            <a:ext cx="3773445" cy="216853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517" y="1216984"/>
            <a:ext cx="3394565" cy="1810731"/>
          </a:xfrm>
          <a:prstGeom prst="rect">
            <a:avLst/>
          </a:prstGeom>
        </p:spPr>
      </p:pic>
      <p:sp>
        <p:nvSpPr>
          <p:cNvPr id="9" name="TextBox 8"/>
          <p:cNvSpPr txBox="1"/>
          <p:nvPr/>
        </p:nvSpPr>
        <p:spPr>
          <a:xfrm>
            <a:off x="515864" y="5488771"/>
            <a:ext cx="3805576" cy="707886"/>
          </a:xfrm>
          <a:prstGeom prst="rect">
            <a:avLst/>
          </a:prstGeom>
          <a:noFill/>
        </p:spPr>
        <p:txBody>
          <a:bodyPr wrap="square" rtlCol="0">
            <a:spAutoFit/>
          </a:bodyPr>
          <a:lstStyle/>
          <a:p>
            <a:pPr marL="342900" indent="-342900">
              <a:buFont typeface="Arial" charset="0"/>
              <a:buChar char="•"/>
            </a:pPr>
            <a:r>
              <a:rPr lang="en-US" sz="2000" dirty="0" err="1" smtClean="0"/>
              <a:t>Propagateur</a:t>
            </a:r>
            <a:r>
              <a:rPr lang="en-US" sz="2000" dirty="0" smtClean="0"/>
              <a:t> </a:t>
            </a:r>
            <a:r>
              <a:rPr lang="en-US" sz="2000" dirty="0" err="1" smtClean="0"/>
              <a:t>analytique</a:t>
            </a:r>
            <a:r>
              <a:rPr lang="en-US" sz="2000" dirty="0" smtClean="0"/>
              <a:t>  </a:t>
            </a:r>
          </a:p>
          <a:p>
            <a:pPr marL="342900" indent="-342900">
              <a:buFont typeface="Arial" charset="0"/>
              <a:buChar char="•"/>
            </a:pPr>
            <a:r>
              <a:rPr lang="en-US" sz="2000" dirty="0" err="1" smtClean="0"/>
              <a:t>Potentiel</a:t>
            </a:r>
            <a:r>
              <a:rPr lang="en-US" sz="2000" dirty="0" smtClean="0"/>
              <a:t> </a:t>
            </a:r>
            <a:r>
              <a:rPr lang="en-US" sz="2000" dirty="0" err="1" smtClean="0"/>
              <a:t>terrestre</a:t>
            </a:r>
            <a:r>
              <a:rPr lang="en-US" sz="2000" dirty="0" smtClean="0"/>
              <a:t> </a:t>
            </a:r>
            <a:r>
              <a:rPr lang="en-US" sz="2000" dirty="0" err="1" smtClean="0"/>
              <a:t>à</a:t>
            </a:r>
            <a:r>
              <a:rPr lang="en-US" sz="2000" dirty="0" smtClean="0"/>
              <a:t> </a:t>
            </a:r>
            <a:r>
              <a:rPr lang="en-US" sz="2000" dirty="0" err="1" smtClean="0"/>
              <a:t>l’ordre</a:t>
            </a:r>
            <a:r>
              <a:rPr lang="en-US" sz="2000" dirty="0" smtClean="0"/>
              <a:t> 6</a:t>
            </a:r>
            <a:endParaRPr lang="en-US" sz="2000"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849" y="3403492"/>
            <a:ext cx="4086365" cy="2150719"/>
          </a:xfrm>
          <a:prstGeom prst="rect">
            <a:avLst/>
          </a:prstGeom>
        </p:spPr>
      </p:pic>
      <p:sp>
        <p:nvSpPr>
          <p:cNvPr id="11" name="Rectangle 10"/>
          <p:cNvSpPr/>
          <p:nvPr/>
        </p:nvSpPr>
        <p:spPr>
          <a:xfrm>
            <a:off x="1497011" y="3066217"/>
            <a:ext cx="5670142" cy="307777"/>
          </a:xfrm>
          <a:prstGeom prst="rect">
            <a:avLst/>
          </a:prstGeom>
        </p:spPr>
        <p:txBody>
          <a:bodyPr wrap="none">
            <a:spAutoFit/>
          </a:bodyPr>
          <a:lstStyle/>
          <a:p>
            <a:pPr marL="342900" indent="-342900">
              <a:buFont typeface="Arial" charset="0"/>
              <a:buChar char="•"/>
            </a:pPr>
            <a:r>
              <a:rPr lang="en-US" dirty="0" err="1" smtClean="0"/>
              <a:t>Différence</a:t>
            </a:r>
            <a:r>
              <a:rPr lang="en-US" dirty="0" smtClean="0"/>
              <a:t> sur 12h entre un </a:t>
            </a:r>
            <a:r>
              <a:rPr lang="en-US" dirty="0" err="1" smtClean="0"/>
              <a:t>propagateur</a:t>
            </a:r>
            <a:r>
              <a:rPr lang="en-US" dirty="0" smtClean="0"/>
              <a:t> </a:t>
            </a:r>
            <a:r>
              <a:rPr lang="en-US" dirty="0" err="1" smtClean="0"/>
              <a:t>analytique</a:t>
            </a:r>
            <a:r>
              <a:rPr lang="en-US" dirty="0" smtClean="0"/>
              <a:t> et </a:t>
            </a:r>
            <a:r>
              <a:rPr lang="en-US" dirty="0" err="1" smtClean="0"/>
              <a:t>numérique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2"/>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dirty="0"/>
              <a:t>pistes proposées</a:t>
            </a:r>
            <a:endParaRPr dirty="0"/>
          </a:p>
        </p:txBody>
      </p:sp>
      <p:sp>
        <p:nvSpPr>
          <p:cNvPr id="466" name="Google Shape;466;p42"/>
          <p:cNvSpPr txBox="1">
            <a:spLocks noGrp="1"/>
          </p:cNvSpPr>
          <p:nvPr>
            <p:ph type="body" idx="1"/>
          </p:nvPr>
        </p:nvSpPr>
        <p:spPr>
          <a:xfrm>
            <a:off x="1096540" y="1534879"/>
            <a:ext cx="11556300" cy="4286400"/>
          </a:xfrm>
          <a:prstGeom prst="rect">
            <a:avLst/>
          </a:prstGeom>
          <a:noFill/>
          <a:ln>
            <a:noFill/>
          </a:ln>
        </p:spPr>
        <p:txBody>
          <a:bodyPr spcFirstLastPara="1" wrap="square" lIns="0" tIns="0" rIns="0" bIns="0" anchor="t" anchorCtr="0">
            <a:noAutofit/>
          </a:bodyPr>
          <a:lstStyle/>
          <a:p>
            <a:pPr marL="176400" lvl="0" indent="-176400" algn="l" rtl="0">
              <a:lnSpc>
                <a:spcPct val="115000"/>
              </a:lnSpc>
              <a:spcBef>
                <a:spcPts val="0"/>
              </a:spcBef>
              <a:spcAft>
                <a:spcPts val="0"/>
              </a:spcAft>
              <a:buClr>
                <a:srgbClr val="595959"/>
              </a:buClr>
              <a:buSzPts val="1500"/>
              <a:buChar char="•"/>
            </a:pPr>
            <a:r>
              <a:rPr lang="fr-FR" dirty="0"/>
              <a:t>1er </a:t>
            </a:r>
            <a:r>
              <a:rPr lang="fr-FR" dirty="0" err="1"/>
              <a:t>dataset</a:t>
            </a:r>
            <a:endParaRPr dirty="0"/>
          </a:p>
          <a:p>
            <a:pPr marL="538149" lvl="3" indent="-180970" algn="l" rtl="0">
              <a:lnSpc>
                <a:spcPct val="115000"/>
              </a:lnSpc>
              <a:spcBef>
                <a:spcPts val="0"/>
              </a:spcBef>
              <a:spcAft>
                <a:spcPts val="0"/>
              </a:spcAft>
              <a:buClr>
                <a:srgbClr val="595959"/>
              </a:buClr>
              <a:buSzPts val="1500"/>
              <a:buChar char="–"/>
            </a:pPr>
            <a:r>
              <a:rPr lang="fr-FR" dirty="0"/>
              <a:t>Prédiction brute de l’orbite osculatrice initiale</a:t>
            </a:r>
            <a:endParaRPr dirty="0"/>
          </a:p>
          <a:p>
            <a:pPr marL="538149" lvl="3" indent="-180970" algn="l" rtl="0">
              <a:lnSpc>
                <a:spcPct val="115000"/>
              </a:lnSpc>
              <a:spcBef>
                <a:spcPts val="0"/>
              </a:spcBef>
              <a:spcAft>
                <a:spcPts val="0"/>
              </a:spcAft>
              <a:buClr>
                <a:srgbClr val="595959"/>
              </a:buClr>
              <a:buSzPts val="1500"/>
              <a:buChar char="–"/>
            </a:pPr>
            <a:r>
              <a:rPr lang="fr-FR" dirty="0"/>
              <a:t>Prédiction des éléments moyens + </a:t>
            </a:r>
            <a:r>
              <a:rPr lang="fr-FR" dirty="0" err="1"/>
              <a:t>prediction</a:t>
            </a:r>
            <a:r>
              <a:rPr lang="fr-FR" dirty="0"/>
              <a:t> du delta moyen/osculateur</a:t>
            </a:r>
            <a:endParaRPr dirty="0"/>
          </a:p>
          <a:p>
            <a:pPr marL="176400" lvl="0" indent="-81150" algn="l" rtl="0">
              <a:lnSpc>
                <a:spcPct val="115000"/>
              </a:lnSpc>
              <a:spcBef>
                <a:spcPts val="0"/>
              </a:spcBef>
              <a:spcAft>
                <a:spcPts val="0"/>
              </a:spcAft>
              <a:buClr>
                <a:srgbClr val="595959"/>
              </a:buClr>
              <a:buSzPts val="1500"/>
              <a:buNone/>
            </a:pPr>
            <a:endParaRPr dirty="0"/>
          </a:p>
          <a:p>
            <a:pPr marL="176400" lvl="0" indent="-176400" algn="l" rtl="0">
              <a:lnSpc>
                <a:spcPct val="115000"/>
              </a:lnSpc>
              <a:spcBef>
                <a:spcPts val="0"/>
              </a:spcBef>
              <a:spcAft>
                <a:spcPts val="0"/>
              </a:spcAft>
              <a:buClr>
                <a:srgbClr val="595959"/>
              </a:buClr>
              <a:buSzPts val="1500"/>
              <a:buChar char="•"/>
            </a:pPr>
            <a:r>
              <a:rPr lang="fr-FR" dirty="0"/>
              <a:t>2ème </a:t>
            </a:r>
            <a:r>
              <a:rPr lang="fr-FR" dirty="0" err="1"/>
              <a:t>dataset</a:t>
            </a:r>
            <a:endParaRPr dirty="0"/>
          </a:p>
          <a:p>
            <a:pPr marL="538149" lvl="3" indent="-180970" algn="l" rtl="0">
              <a:lnSpc>
                <a:spcPct val="115000"/>
              </a:lnSpc>
              <a:spcBef>
                <a:spcPts val="0"/>
              </a:spcBef>
              <a:spcAft>
                <a:spcPts val="0"/>
              </a:spcAft>
              <a:buClr>
                <a:srgbClr val="595959"/>
              </a:buClr>
              <a:buSzPts val="1500"/>
              <a:buChar char="–"/>
            </a:pPr>
            <a:r>
              <a:rPr lang="fr-FR" dirty="0"/>
              <a:t>Propagation en analytique + </a:t>
            </a:r>
            <a:r>
              <a:rPr lang="fr-FR" dirty="0" err="1"/>
              <a:t>prediction</a:t>
            </a:r>
            <a:r>
              <a:rPr lang="fr-FR" dirty="0"/>
              <a:t> de l’erreur numérique/analytique</a:t>
            </a:r>
            <a:endParaRPr dirty="0"/>
          </a:p>
          <a:p>
            <a:pPr marL="538149" lvl="3" indent="-85720" algn="l" rtl="0">
              <a:lnSpc>
                <a:spcPct val="115000"/>
              </a:lnSpc>
              <a:spcBef>
                <a:spcPts val="0"/>
              </a:spcBef>
              <a:spcAft>
                <a:spcPts val="0"/>
              </a:spcAft>
              <a:buClr>
                <a:srgbClr val="595959"/>
              </a:buClr>
              <a:buSzPts val="1500"/>
              <a:buNone/>
            </a:pPr>
            <a:endParaRPr dirty="0"/>
          </a:p>
          <a:p>
            <a:pPr marL="538148" lvl="3" indent="-85719" algn="l" rtl="0">
              <a:lnSpc>
                <a:spcPct val="115000"/>
              </a:lnSpc>
              <a:spcBef>
                <a:spcPts val="0"/>
              </a:spcBef>
              <a:spcAft>
                <a:spcPts val="0"/>
              </a:spcAft>
              <a:buClr>
                <a:srgbClr val="595959"/>
              </a:buClr>
              <a:buSzPts val="1500"/>
              <a:buNone/>
            </a:pPr>
            <a:endParaRPr dirty="0"/>
          </a:p>
          <a:p>
            <a:pPr marL="0" lvl="3" indent="0" algn="l" rtl="0">
              <a:lnSpc>
                <a:spcPct val="115000"/>
              </a:lnSpc>
              <a:spcBef>
                <a:spcPts val="0"/>
              </a:spcBef>
              <a:spcAft>
                <a:spcPts val="0"/>
              </a:spcAft>
              <a:buClr>
                <a:srgbClr val="595959"/>
              </a:buClr>
              <a:buSzPts val="1500"/>
              <a:buNone/>
            </a:pPr>
            <a:r>
              <a:rPr lang="fr-FR" dirty="0"/>
              <a:t>Approche ML:</a:t>
            </a:r>
            <a:endParaRPr dirty="0"/>
          </a:p>
          <a:p>
            <a:pPr marL="457200" lvl="0" indent="-342900" algn="l" rtl="0">
              <a:lnSpc>
                <a:spcPct val="115000"/>
              </a:lnSpc>
              <a:spcBef>
                <a:spcPts val="0"/>
              </a:spcBef>
              <a:spcAft>
                <a:spcPts val="0"/>
              </a:spcAft>
              <a:buSzPts val="1800"/>
              <a:buChar char="●"/>
            </a:pPr>
            <a:r>
              <a:rPr lang="fr-FR" dirty="0"/>
              <a:t>Pensez à construire un modèle de référence (linéaire, constante, … autre)</a:t>
            </a:r>
            <a:endParaRPr dirty="0"/>
          </a:p>
          <a:p>
            <a:pPr marL="457200" lvl="0" indent="-342900" algn="l" rtl="0">
              <a:lnSpc>
                <a:spcPct val="115000"/>
              </a:lnSpc>
              <a:spcBef>
                <a:spcPts val="0"/>
              </a:spcBef>
              <a:spcAft>
                <a:spcPts val="0"/>
              </a:spcAft>
              <a:buSzPts val="1800"/>
              <a:buChar char="●"/>
            </a:pPr>
            <a:r>
              <a:rPr lang="fr-FR" dirty="0"/>
              <a:t>Ne partez pas sur un modèle trop complexe (LSTM/GRU)</a:t>
            </a:r>
            <a:endParaRPr dirty="0"/>
          </a:p>
          <a:p>
            <a:pPr marL="457200" lvl="0" indent="-342900" algn="l" rtl="0">
              <a:lnSpc>
                <a:spcPct val="115000"/>
              </a:lnSpc>
              <a:spcBef>
                <a:spcPts val="0"/>
              </a:spcBef>
              <a:spcAft>
                <a:spcPts val="0"/>
              </a:spcAft>
              <a:buSzPts val="1800"/>
              <a:buChar char="●"/>
            </a:pPr>
            <a:r>
              <a:rPr lang="fr-FR" dirty="0"/>
              <a:t>Utiliser les précédents time </a:t>
            </a:r>
            <a:r>
              <a:rPr lang="fr-FR" dirty="0" err="1"/>
              <a:t>steps</a:t>
            </a:r>
            <a:r>
              <a:rPr lang="fr-FR" dirty="0"/>
              <a:t> (besoin de </a:t>
            </a:r>
            <a:r>
              <a:rPr lang="fr-FR" dirty="0" err="1"/>
              <a:t>re-formater</a:t>
            </a:r>
            <a:r>
              <a:rPr lang="fr-FR" dirty="0"/>
              <a:t> les entrées): </a:t>
            </a:r>
            <a:r>
              <a:rPr lang="fr-FR" sz="1050" dirty="0">
                <a:solidFill>
                  <a:schemeClr val="dk1"/>
                </a:solidFill>
              </a:rPr>
              <a:t> </a:t>
            </a:r>
            <a:endParaRPr sz="1050" dirty="0">
              <a:solidFill>
                <a:schemeClr val="dk1"/>
              </a:solidFill>
            </a:endParaRPr>
          </a:p>
          <a:p>
            <a:pPr marL="914400" lvl="1" indent="-342900" algn="l" rtl="0">
              <a:lnSpc>
                <a:spcPct val="115000"/>
              </a:lnSpc>
              <a:spcBef>
                <a:spcPts val="0"/>
              </a:spcBef>
              <a:spcAft>
                <a:spcPts val="0"/>
              </a:spcAft>
              <a:buSzPts val="1800"/>
              <a:buChar char="○"/>
            </a:pPr>
            <a:r>
              <a:rPr lang="fr-FR" sz="1050" u="sng" dirty="0">
                <a:solidFill>
                  <a:schemeClr val="dk1"/>
                </a:solidFill>
              </a:rPr>
              <a:t>Train:</a:t>
            </a:r>
            <a:r>
              <a:rPr lang="fr-FR" sz="1050" dirty="0">
                <a:solidFill>
                  <a:schemeClr val="dk1"/>
                </a:solidFill>
              </a:rPr>
              <a:t> f(</a:t>
            </a:r>
            <a:r>
              <a:rPr lang="fr-FR" sz="1050" dirty="0" err="1">
                <a:solidFill>
                  <a:schemeClr val="dk1"/>
                </a:solidFill>
              </a:rPr>
              <a:t>x_t</a:t>
            </a:r>
            <a:r>
              <a:rPr lang="fr-FR" sz="1050" dirty="0">
                <a:solidFill>
                  <a:schemeClr val="dk1"/>
                </a:solidFill>
              </a:rPr>
              <a:t>, x_(t-1), …, x_(</a:t>
            </a:r>
            <a:r>
              <a:rPr lang="fr-FR" sz="1050" dirty="0" err="1">
                <a:solidFill>
                  <a:schemeClr val="dk1"/>
                </a:solidFill>
              </a:rPr>
              <a:t>t</a:t>
            </a:r>
            <a:r>
              <a:rPr lang="fr-FR" sz="1050" dirty="0">
                <a:solidFill>
                  <a:schemeClr val="dk1"/>
                </a:solidFill>
              </a:rPr>
              <a:t>-K)) for the times [K, N] and an </a:t>
            </a:r>
            <a:r>
              <a:rPr lang="fr-FR" sz="1050" dirty="0" err="1">
                <a:solidFill>
                  <a:schemeClr val="dk1"/>
                </a:solidFill>
              </a:rPr>
              <a:t>other</a:t>
            </a:r>
            <a:r>
              <a:rPr lang="fr-FR" sz="1050" dirty="0">
                <a:solidFill>
                  <a:schemeClr val="dk1"/>
                </a:solidFill>
              </a:rPr>
              <a:t> model for the times [0, K] </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fr-FR" sz="1050" u="sng" dirty="0" err="1">
                <a:solidFill>
                  <a:schemeClr val="dk1"/>
                </a:solidFill>
              </a:rPr>
              <a:t>Predict</a:t>
            </a:r>
            <a:r>
              <a:rPr lang="fr-FR" sz="1050" u="sng" dirty="0">
                <a:solidFill>
                  <a:schemeClr val="dk1"/>
                </a:solidFill>
              </a:rPr>
              <a:t>:</a:t>
            </a:r>
            <a:r>
              <a:rPr lang="fr-FR" sz="1050" dirty="0">
                <a:solidFill>
                  <a:schemeClr val="dk1"/>
                </a:solidFill>
              </a:rPr>
              <a:t> Utilisez les prédictions précédentes</a:t>
            </a:r>
            <a:endParaRPr dirty="0"/>
          </a:p>
          <a:p>
            <a:pPr marL="538148" lvl="3" indent="-85719" algn="l" rtl="0">
              <a:lnSpc>
                <a:spcPct val="115000"/>
              </a:lnSpc>
              <a:spcBef>
                <a:spcPts val="0"/>
              </a:spcBef>
              <a:spcAft>
                <a:spcPts val="0"/>
              </a:spcAft>
              <a:buClr>
                <a:srgbClr val="595959"/>
              </a:buClr>
              <a:buSzPts val="1500"/>
              <a:buNone/>
            </a:pPr>
            <a:endParaRPr dirty="0"/>
          </a:p>
          <a:p>
            <a:pPr marL="538149" lvl="3" indent="-85720" algn="l" rtl="0">
              <a:lnSpc>
                <a:spcPct val="115000"/>
              </a:lnSpc>
              <a:spcBef>
                <a:spcPts val="0"/>
              </a:spcBef>
              <a:spcAft>
                <a:spcPts val="0"/>
              </a:spcAft>
              <a:buClr>
                <a:srgbClr val="595959"/>
              </a:buClr>
              <a:buSzPts val="1500"/>
              <a:buNone/>
            </a:pPr>
            <a:endParaRPr dirty="0"/>
          </a:p>
          <a:p>
            <a:pPr marL="357178" lvl="3" indent="0" algn="l" rtl="0">
              <a:lnSpc>
                <a:spcPct val="115000"/>
              </a:lnSpc>
              <a:spcBef>
                <a:spcPts val="0"/>
              </a:spcBef>
              <a:spcAft>
                <a:spcPts val="0"/>
              </a:spcAft>
              <a:buClr>
                <a:srgbClr val="595959"/>
              </a:buClr>
              <a:buSzPts val="1500"/>
              <a:buNone/>
            </a:pPr>
            <a:r>
              <a:rPr lang="fr-FR" i="1" dirty="0"/>
              <a:t>D’autres approches sont possibles, ne pas hésiter à tester, c’est un sujet ouvert !</a:t>
            </a:r>
            <a:endParaRPr i="1" dirty="0"/>
          </a:p>
          <a:p>
            <a:pPr marL="357178" lvl="3" indent="0" algn="l" rtl="0">
              <a:lnSpc>
                <a:spcPct val="115000"/>
              </a:lnSpc>
              <a:spcBef>
                <a:spcPts val="0"/>
              </a:spcBef>
              <a:spcAft>
                <a:spcPts val="0"/>
              </a:spcAft>
              <a:buClr>
                <a:srgbClr val="595959"/>
              </a:buClr>
              <a:buSzPts val="1500"/>
              <a:buNone/>
            </a:pPr>
            <a:endParaRPr i="1" dirty="0"/>
          </a:p>
          <a:p>
            <a:pPr marL="357178" lvl="3" indent="0" algn="l" rtl="0">
              <a:lnSpc>
                <a:spcPct val="115000"/>
              </a:lnSpc>
              <a:spcBef>
                <a:spcPts val="0"/>
              </a:spcBef>
              <a:spcAft>
                <a:spcPts val="0"/>
              </a:spcAft>
              <a:buClr>
                <a:srgbClr val="595959"/>
              </a:buClr>
              <a:buSzPts val="1500"/>
              <a:buNone/>
            </a:pPr>
            <a:endParaRPr i="1" dirty="0"/>
          </a:p>
        </p:txBody>
      </p:sp>
      <p:sp>
        <p:nvSpPr>
          <p:cNvPr id="467" name="Google Shape;467;p42"/>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468" name="Google Shape;468;p42"/>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18</a:t>
            </a:fld>
            <a:endParaRPr/>
          </a:p>
        </p:txBody>
      </p:sp>
      <p:sp>
        <p:nvSpPr>
          <p:cNvPr id="469" name="Google Shape;469;p42"/>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7" y="1492966"/>
            <a:ext cx="463340" cy="4649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09" y="2374153"/>
            <a:ext cx="463340" cy="47413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Comment on </a:t>
            </a:r>
            <a:r>
              <a:rPr lang="en-GB" dirty="0" err="1" smtClean="0"/>
              <a:t>gagne</a:t>
            </a:r>
            <a:r>
              <a:rPr lang="en-GB" dirty="0" smtClean="0"/>
              <a:t>? </a:t>
            </a:r>
            <a:endParaRPr lang="en-GB" dirty="0"/>
          </a:p>
        </p:txBody>
      </p:sp>
      <p:sp>
        <p:nvSpPr>
          <p:cNvPr id="3" name="Date Placeholder 2"/>
          <p:cNvSpPr>
            <a:spLocks noGrp="1"/>
          </p:cNvSpPr>
          <p:nvPr>
            <p:ph type="dt" sz="half" idx="10"/>
          </p:nvPr>
        </p:nvSpPr>
        <p:spPr/>
        <p:txBody>
          <a:bodyPr/>
          <a:lstStyle/>
          <a:p>
            <a:r>
              <a:rPr lang="fr-FR" altLang="de-DE" smtClean="0"/>
              <a:t>18 June, 2021</a:t>
            </a:r>
            <a:endParaRPr lang="de-DE" altLang="de-DE"/>
          </a:p>
        </p:txBody>
      </p:sp>
      <p:sp>
        <p:nvSpPr>
          <p:cNvPr id="4" name="Footer Placeholder 3"/>
          <p:cNvSpPr>
            <a:spLocks noGrp="1"/>
          </p:cNvSpPr>
          <p:nvPr>
            <p:ph type="ftr" sz="quarter" idx="11"/>
          </p:nvPr>
        </p:nvSpPr>
        <p:spPr>
          <a:xfrm>
            <a:off x="2236498" y="6453333"/>
            <a:ext cx="8296104" cy="216000"/>
          </a:xfrm>
        </p:spPr>
        <p:txBody>
          <a:bodyPr/>
          <a:lstStyle/>
          <a:p>
            <a:r>
              <a:rPr lang="en-GB" altLang="de-DE" smtClean="0"/>
              <a:t>Automatic Maneuver Detection</a:t>
            </a:r>
            <a:endParaRPr lang="de-DE" altLang="de-DE"/>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19</a:t>
            </a:fld>
            <a:endParaRPr lang="de-DE" altLang="de-DE"/>
          </a:p>
        </p:txBody>
      </p:sp>
    </p:spTree>
    <p:extLst>
      <p:ext uri="{BB962C8B-B14F-4D97-AF65-F5344CB8AC3E}">
        <p14:creationId xmlns:p14="http://schemas.microsoft.com/office/powerpoint/2010/main" val="21058141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b="1"/>
              <a:t>Intervenants</a:t>
            </a:r>
            <a:endParaRPr b="1"/>
          </a:p>
        </p:txBody>
      </p:sp>
      <p:sp>
        <p:nvSpPr>
          <p:cNvPr id="228" name="Google Shape;228;p28"/>
          <p:cNvSpPr txBox="1">
            <a:spLocks noGrp="1"/>
          </p:cNvSpPr>
          <p:nvPr>
            <p:ph type="dt" idx="10"/>
          </p:nvPr>
        </p:nvSpPr>
        <p:spPr>
          <a:xfrm>
            <a:off x="263352" y="6444000"/>
            <a:ext cx="115910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229" name="Google Shape;229;p28"/>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2</a:t>
            </a:fld>
            <a:endParaRPr/>
          </a:p>
        </p:txBody>
      </p:sp>
      <p:sp>
        <p:nvSpPr>
          <p:cNvPr id="230" name="Google Shape;230;p28"/>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231" name="Google Shape;231;p28"/>
          <p:cNvSpPr txBox="1"/>
          <p:nvPr/>
        </p:nvSpPr>
        <p:spPr>
          <a:xfrm>
            <a:off x="4588039" y="4970890"/>
            <a:ext cx="2457747"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Theo Nguyen</a:t>
            </a:r>
            <a:endParaRPr sz="1361">
              <a:solidFill>
                <a:schemeClr val="dk1"/>
              </a:solidFill>
              <a:latin typeface="Arial"/>
              <a:ea typeface="Arial"/>
              <a:cs typeface="Arial"/>
              <a:sym typeface="Arial"/>
            </a:endParaRPr>
          </a:p>
        </p:txBody>
      </p:sp>
      <p:sp>
        <p:nvSpPr>
          <p:cNvPr id="232" name="Google Shape;232;p28"/>
          <p:cNvSpPr txBox="1"/>
          <p:nvPr/>
        </p:nvSpPr>
        <p:spPr>
          <a:xfrm>
            <a:off x="1635396" y="4970890"/>
            <a:ext cx="2457747" cy="33316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Jules Edouard Denis</a:t>
            </a:r>
            <a:endParaRPr sz="1361">
              <a:solidFill>
                <a:schemeClr val="dk1"/>
              </a:solidFill>
              <a:latin typeface="Arial"/>
              <a:ea typeface="Arial"/>
              <a:cs typeface="Arial"/>
              <a:sym typeface="Arial"/>
            </a:endParaRPr>
          </a:p>
        </p:txBody>
      </p:sp>
      <p:sp>
        <p:nvSpPr>
          <p:cNvPr id="233" name="Google Shape;233;p28"/>
          <p:cNvSpPr txBox="1"/>
          <p:nvPr/>
        </p:nvSpPr>
        <p:spPr>
          <a:xfrm>
            <a:off x="7329082" y="4974060"/>
            <a:ext cx="2457747" cy="33316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Quentin Rhoné</a:t>
            </a:r>
            <a:endParaRPr sz="1361">
              <a:solidFill>
                <a:schemeClr val="dk1"/>
              </a:solidFill>
              <a:latin typeface="Arial"/>
              <a:ea typeface="Arial"/>
              <a:cs typeface="Arial"/>
              <a:sym typeface="Arial"/>
            </a:endParaRPr>
          </a:p>
        </p:txBody>
      </p:sp>
      <p:pic>
        <p:nvPicPr>
          <p:cNvPr id="234" name="Google Shape;234;p28"/>
          <p:cNvPicPr preferRelativeResize="0"/>
          <p:nvPr/>
        </p:nvPicPr>
        <p:blipFill rotWithShape="1">
          <a:blip r:embed="rId3">
            <a:alphaModFix/>
          </a:blip>
          <a:srcRect/>
          <a:stretch/>
        </p:blipFill>
        <p:spPr>
          <a:xfrm>
            <a:off x="4522578" y="1916833"/>
            <a:ext cx="2588671" cy="258867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35" name="Google Shape;235;p28"/>
          <p:cNvPicPr preferRelativeResize="0"/>
          <p:nvPr/>
        </p:nvPicPr>
        <p:blipFill rotWithShape="1">
          <a:blip r:embed="rId4">
            <a:alphaModFix/>
          </a:blip>
          <a:srcRect l="40550" t="17451"/>
          <a:stretch/>
        </p:blipFill>
        <p:spPr>
          <a:xfrm>
            <a:off x="7448185" y="1916832"/>
            <a:ext cx="2482578" cy="258540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36" name="Google Shape;236;p28"/>
          <p:cNvPicPr preferRelativeResize="0"/>
          <p:nvPr/>
        </p:nvPicPr>
        <p:blipFill rotWithShape="1">
          <a:blip r:embed="rId5">
            <a:alphaModFix/>
          </a:blip>
          <a:srcRect l="18500" t="6601" r="15350" b="5199"/>
          <a:stretch/>
        </p:blipFill>
        <p:spPr>
          <a:xfrm rot="5400000">
            <a:off x="1629000" y="1916832"/>
            <a:ext cx="2585401" cy="258540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a:spLocks noGrp="1"/>
          </p:cNvSpPr>
          <p:nvPr>
            <p:ph type="title"/>
          </p:nvPr>
        </p:nvSpPr>
        <p:spPr>
          <a:xfrm>
            <a:off x="522726" y="640256"/>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Organisation du hackaton</a:t>
            </a:r>
            <a:endParaRPr/>
          </a:p>
        </p:txBody>
      </p:sp>
      <p:sp>
        <p:nvSpPr>
          <p:cNvPr id="500" name="Google Shape;500;p46"/>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501" name="Google Shape;501;p46"/>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20</a:t>
            </a:fld>
            <a:endParaRPr/>
          </a:p>
        </p:txBody>
      </p:sp>
      <p:cxnSp>
        <p:nvCxnSpPr>
          <p:cNvPr id="502" name="Google Shape;502;p46"/>
          <p:cNvCxnSpPr/>
          <p:nvPr/>
        </p:nvCxnSpPr>
        <p:spPr>
          <a:xfrm>
            <a:off x="2133042" y="2313966"/>
            <a:ext cx="0" cy="4428260"/>
          </a:xfrm>
          <a:prstGeom prst="straightConnector1">
            <a:avLst/>
          </a:prstGeom>
          <a:solidFill>
            <a:schemeClr val="lt1"/>
          </a:solidFill>
          <a:ln w="28575" cap="flat" cmpd="sng">
            <a:solidFill>
              <a:schemeClr val="lt2"/>
            </a:solidFill>
            <a:prstDash val="solid"/>
            <a:round/>
            <a:headEnd type="none" w="sm" len="sm"/>
            <a:tailEnd type="none" w="sm" len="sm"/>
          </a:ln>
        </p:spPr>
      </p:cxnSp>
      <p:sp>
        <p:nvSpPr>
          <p:cNvPr id="503" name="Google Shape;503;p46"/>
          <p:cNvSpPr/>
          <p:nvPr/>
        </p:nvSpPr>
        <p:spPr>
          <a:xfrm>
            <a:off x="192426" y="3682282"/>
            <a:ext cx="1636474" cy="1231513"/>
          </a:xfrm>
          <a:prstGeom prst="can">
            <a:avLst>
              <a:gd name="adj" fmla="val 25000"/>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Json </a:t>
            </a:r>
            <a:endParaRPr/>
          </a:p>
          <a:p>
            <a:pPr marL="0" marR="0" lvl="0" indent="0" algn="ctr" rtl="0">
              <a:lnSpc>
                <a:spcPct val="115000"/>
              </a:lnSpc>
              <a:spcBef>
                <a:spcPts val="0"/>
              </a:spcBef>
              <a:spcAft>
                <a:spcPts val="0"/>
              </a:spcAft>
              <a:buClr>
                <a:schemeClr val="dk1"/>
              </a:buClr>
              <a:buSzPts val="1500"/>
              <a:buFont typeface="Arial"/>
              <a:buNone/>
            </a:pPr>
            <a:r>
              <a:rPr lang="fr-FR" sz="1500">
                <a:solidFill>
                  <a:schemeClr val="dk1"/>
                </a:solidFill>
                <a:latin typeface="Arial"/>
                <a:ea typeface="Arial"/>
                <a:cs typeface="Arial"/>
                <a:sym typeface="Arial"/>
              </a:rPr>
              <a:t>Training </a:t>
            </a:r>
            <a:r>
              <a:rPr lang="fr-FR" sz="1500" b="0" i="0" u="none" strike="noStrike" cap="none">
                <a:solidFill>
                  <a:schemeClr val="dk1"/>
                </a:solidFill>
                <a:latin typeface="Arial"/>
                <a:ea typeface="Arial"/>
                <a:cs typeface="Arial"/>
                <a:sym typeface="Arial"/>
              </a:rPr>
              <a:t>dataset</a:t>
            </a:r>
            <a:endParaRPr sz="1500" b="0" i="0" u="none" strike="noStrike" cap="none">
              <a:solidFill>
                <a:schemeClr val="dk1"/>
              </a:solidFill>
              <a:latin typeface="Arial"/>
              <a:ea typeface="Arial"/>
              <a:cs typeface="Arial"/>
              <a:sym typeface="Arial"/>
            </a:endParaRPr>
          </a:p>
        </p:txBody>
      </p:sp>
      <p:sp>
        <p:nvSpPr>
          <p:cNvPr id="504" name="Google Shape;504;p46"/>
          <p:cNvSpPr txBox="1"/>
          <p:nvPr/>
        </p:nvSpPr>
        <p:spPr>
          <a:xfrm>
            <a:off x="259963" y="957405"/>
            <a:ext cx="1576769" cy="7294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endParaRPr sz="1800" b="1">
              <a:solidFill>
                <a:schemeClr val="dk2"/>
              </a:solidFill>
              <a:latin typeface="Arial"/>
              <a:ea typeface="Arial"/>
              <a:cs typeface="Arial"/>
              <a:sym typeface="Arial"/>
            </a:endParaRPr>
          </a:p>
          <a:p>
            <a:pPr marL="0" marR="0" lvl="0" indent="0" algn="ctr" rtl="0">
              <a:lnSpc>
                <a:spcPct val="115000"/>
              </a:lnSpc>
              <a:spcBef>
                <a:spcPts val="0"/>
              </a:spcBef>
              <a:spcAft>
                <a:spcPts val="0"/>
              </a:spcAft>
              <a:buNone/>
            </a:pPr>
            <a:r>
              <a:rPr lang="fr-FR" sz="1800" b="1">
                <a:solidFill>
                  <a:schemeClr val="dk2"/>
                </a:solidFill>
                <a:latin typeface="Arial"/>
                <a:ea typeface="Arial"/>
                <a:cs typeface="Arial"/>
                <a:sym typeface="Arial"/>
              </a:rPr>
              <a:t>Preparation</a:t>
            </a:r>
            <a:endParaRPr sz="1800" b="1">
              <a:solidFill>
                <a:schemeClr val="dk2"/>
              </a:solidFill>
              <a:latin typeface="Arial"/>
              <a:ea typeface="Arial"/>
              <a:cs typeface="Arial"/>
              <a:sym typeface="Arial"/>
            </a:endParaRPr>
          </a:p>
        </p:txBody>
      </p:sp>
      <p:pic>
        <p:nvPicPr>
          <p:cNvPr id="505" name="Google Shape;505;p46"/>
          <p:cNvPicPr preferRelativeResize="0"/>
          <p:nvPr/>
        </p:nvPicPr>
        <p:blipFill rotWithShape="1">
          <a:blip r:embed="rId3">
            <a:alphaModFix/>
          </a:blip>
          <a:srcRect/>
          <a:stretch/>
        </p:blipFill>
        <p:spPr>
          <a:xfrm>
            <a:off x="9935913" y="2338180"/>
            <a:ext cx="2119422" cy="135735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06" name="Google Shape;506;p46"/>
          <p:cNvPicPr preferRelativeResize="0"/>
          <p:nvPr/>
        </p:nvPicPr>
        <p:blipFill rotWithShape="1">
          <a:blip r:embed="rId4">
            <a:alphaModFix/>
          </a:blip>
          <a:srcRect/>
          <a:stretch/>
        </p:blipFill>
        <p:spPr>
          <a:xfrm>
            <a:off x="10588653" y="1673763"/>
            <a:ext cx="1244600" cy="469900"/>
          </a:xfrm>
          <a:prstGeom prst="rect">
            <a:avLst/>
          </a:prstGeom>
          <a:noFill/>
          <a:ln>
            <a:noFill/>
          </a:ln>
        </p:spPr>
      </p:pic>
      <p:sp>
        <p:nvSpPr>
          <p:cNvPr id="507" name="Google Shape;507;p46"/>
          <p:cNvSpPr/>
          <p:nvPr/>
        </p:nvSpPr>
        <p:spPr>
          <a:xfrm>
            <a:off x="522726" y="2100393"/>
            <a:ext cx="1152128" cy="506457"/>
          </a:xfrm>
          <a:prstGeom prst="roundRect">
            <a:avLst>
              <a:gd name="adj" fmla="val 16667"/>
            </a:avLst>
          </a:prstGeom>
          <a:solidFill>
            <a:srgbClr val="FFC6D0"/>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dirty="0" err="1">
                <a:solidFill>
                  <a:schemeClr val="dk1"/>
                </a:solidFill>
                <a:latin typeface="Arial"/>
                <a:ea typeface="Arial"/>
                <a:cs typeface="Arial"/>
                <a:sym typeface="Arial"/>
              </a:rPr>
              <a:t>Numerical</a:t>
            </a:r>
            <a:r>
              <a:rPr lang="fr-FR" sz="1500" b="0" i="0" u="none" strike="noStrike" cap="none" dirty="0">
                <a:solidFill>
                  <a:schemeClr val="dk1"/>
                </a:solidFill>
                <a:latin typeface="Arial"/>
                <a:ea typeface="Arial"/>
                <a:cs typeface="Arial"/>
                <a:sym typeface="Arial"/>
              </a:rPr>
              <a:t> </a:t>
            </a:r>
            <a:r>
              <a:rPr lang="fr-FR" sz="1500" b="0" i="0" u="none" strike="noStrike" cap="none" dirty="0" smtClean="0">
                <a:solidFill>
                  <a:schemeClr val="dk1"/>
                </a:solidFill>
                <a:latin typeface="Arial"/>
                <a:ea typeface="Arial"/>
                <a:cs typeface="Arial"/>
                <a:sym typeface="Arial"/>
              </a:rPr>
              <a:t>Simulation</a:t>
            </a:r>
            <a:endParaRPr dirty="0"/>
          </a:p>
        </p:txBody>
      </p:sp>
      <p:sp>
        <p:nvSpPr>
          <p:cNvPr id="508" name="Google Shape;508;p46"/>
          <p:cNvSpPr/>
          <p:nvPr/>
        </p:nvSpPr>
        <p:spPr>
          <a:xfrm>
            <a:off x="516694" y="2939884"/>
            <a:ext cx="1152128" cy="432048"/>
          </a:xfrm>
          <a:prstGeom prst="roundRect">
            <a:avLst>
              <a:gd name="adj" fmla="val 16667"/>
            </a:avLst>
          </a:prstGeom>
          <a:solidFill>
            <a:srgbClr val="FFC6D0"/>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Generator</a:t>
            </a:r>
            <a:endParaRPr/>
          </a:p>
        </p:txBody>
      </p:sp>
      <p:cxnSp>
        <p:nvCxnSpPr>
          <p:cNvPr id="509" name="Google Shape;509;p46"/>
          <p:cNvCxnSpPr>
            <a:stCxn id="508" idx="2"/>
          </p:cNvCxnSpPr>
          <p:nvPr/>
        </p:nvCxnSpPr>
        <p:spPr>
          <a:xfrm flipH="1">
            <a:off x="1090658" y="3371932"/>
            <a:ext cx="2100" cy="440700"/>
          </a:xfrm>
          <a:prstGeom prst="straightConnector1">
            <a:avLst/>
          </a:prstGeom>
          <a:solidFill>
            <a:schemeClr val="lt1"/>
          </a:solidFill>
          <a:ln w="9525" cap="flat" cmpd="sng">
            <a:solidFill>
              <a:schemeClr val="dk1"/>
            </a:solidFill>
            <a:prstDash val="solid"/>
            <a:round/>
            <a:headEnd type="none" w="sm" len="sm"/>
            <a:tailEnd type="triangle" w="med" len="med"/>
          </a:ln>
        </p:spPr>
      </p:cxnSp>
      <p:cxnSp>
        <p:nvCxnSpPr>
          <p:cNvPr id="510" name="Google Shape;510;p46"/>
          <p:cNvCxnSpPr/>
          <p:nvPr/>
        </p:nvCxnSpPr>
        <p:spPr>
          <a:xfrm rot="10800000" flipH="1">
            <a:off x="1900032" y="4728175"/>
            <a:ext cx="384201" cy="5580"/>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11" name="Google Shape;511;p46"/>
          <p:cNvSpPr/>
          <p:nvPr/>
        </p:nvSpPr>
        <p:spPr>
          <a:xfrm>
            <a:off x="2404461" y="4505522"/>
            <a:ext cx="1024592" cy="723611"/>
          </a:xfrm>
          <a:prstGeom prst="roundRect">
            <a:avLst>
              <a:gd name="adj" fmla="val 16667"/>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Dataset Parser</a:t>
            </a:r>
            <a:endParaRPr sz="1500" b="0" i="0" u="none" strike="noStrike" cap="none">
              <a:solidFill>
                <a:schemeClr val="dk1"/>
              </a:solidFill>
              <a:latin typeface="Arial"/>
              <a:ea typeface="Arial"/>
              <a:cs typeface="Arial"/>
              <a:sym typeface="Arial"/>
            </a:endParaRPr>
          </a:p>
        </p:txBody>
      </p:sp>
      <p:sp>
        <p:nvSpPr>
          <p:cNvPr id="512" name="Google Shape;512;p46"/>
          <p:cNvSpPr/>
          <p:nvPr/>
        </p:nvSpPr>
        <p:spPr>
          <a:xfrm>
            <a:off x="5810826" y="4602442"/>
            <a:ext cx="1345876" cy="630677"/>
          </a:xfrm>
          <a:prstGeom prst="roundRect">
            <a:avLst>
              <a:gd name="adj" fmla="val 16667"/>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dirty="0" err="1">
                <a:solidFill>
                  <a:schemeClr val="dk1"/>
                </a:solidFill>
                <a:latin typeface="Arial"/>
                <a:ea typeface="Arial"/>
                <a:cs typeface="Arial"/>
                <a:sym typeface="Arial"/>
              </a:rPr>
              <a:t>Submission</a:t>
            </a:r>
            <a:endParaRPr dirty="0"/>
          </a:p>
          <a:p>
            <a:pPr marL="0" marR="0" lvl="0" indent="0" algn="ctr" rtl="0">
              <a:lnSpc>
                <a:spcPct val="115000"/>
              </a:lnSpc>
              <a:spcBef>
                <a:spcPts val="0"/>
              </a:spcBef>
              <a:spcAft>
                <a:spcPts val="0"/>
              </a:spcAft>
              <a:buClr>
                <a:schemeClr val="dk1"/>
              </a:buClr>
              <a:buSzPts val="1500"/>
              <a:buFont typeface="Arial"/>
              <a:buNone/>
            </a:pPr>
            <a:r>
              <a:rPr lang="fr-FR" sz="1500" dirty="0" err="1">
                <a:solidFill>
                  <a:schemeClr val="dk1"/>
                </a:solidFill>
                <a:latin typeface="Arial"/>
                <a:ea typeface="Arial"/>
                <a:cs typeface="Arial"/>
                <a:sym typeface="Arial"/>
              </a:rPr>
              <a:t>Generator</a:t>
            </a:r>
            <a:endParaRPr sz="1500" b="0" i="0" u="none" strike="noStrike" cap="none" dirty="0">
              <a:solidFill>
                <a:schemeClr val="dk1"/>
              </a:solidFill>
              <a:latin typeface="Arial"/>
              <a:ea typeface="Arial"/>
              <a:cs typeface="Arial"/>
              <a:sym typeface="Arial"/>
            </a:endParaRPr>
          </a:p>
        </p:txBody>
      </p:sp>
      <p:sp>
        <p:nvSpPr>
          <p:cNvPr id="514" name="Google Shape;514;p46"/>
          <p:cNvSpPr/>
          <p:nvPr/>
        </p:nvSpPr>
        <p:spPr>
          <a:xfrm>
            <a:off x="2461726" y="3618575"/>
            <a:ext cx="1316607" cy="630677"/>
          </a:xfrm>
          <a:prstGeom prst="roundRect">
            <a:avLst>
              <a:gd name="adj" fmla="val 16667"/>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dirty="0" err="1" smtClean="0">
                <a:solidFill>
                  <a:schemeClr val="dk1"/>
                </a:solidFill>
                <a:latin typeface="Arial"/>
                <a:ea typeface="Arial"/>
                <a:cs typeface="Arial"/>
                <a:sym typeface="Arial"/>
              </a:rPr>
              <a:t>KeplerianToCircular</a:t>
            </a:r>
            <a:endParaRPr sz="1500" b="0" i="0" u="none" strike="noStrike" cap="none" dirty="0">
              <a:solidFill>
                <a:schemeClr val="dk1"/>
              </a:solidFill>
              <a:latin typeface="Arial"/>
              <a:ea typeface="Arial"/>
              <a:cs typeface="Arial"/>
              <a:sym typeface="Arial"/>
            </a:endParaRPr>
          </a:p>
        </p:txBody>
      </p:sp>
      <p:cxnSp>
        <p:nvCxnSpPr>
          <p:cNvPr id="515" name="Google Shape;515;p46"/>
          <p:cNvCxnSpPr/>
          <p:nvPr/>
        </p:nvCxnSpPr>
        <p:spPr>
          <a:xfrm>
            <a:off x="7198418" y="2114933"/>
            <a:ext cx="27841" cy="4590199"/>
          </a:xfrm>
          <a:prstGeom prst="straightConnector1">
            <a:avLst/>
          </a:prstGeom>
          <a:solidFill>
            <a:schemeClr val="lt1"/>
          </a:solidFill>
          <a:ln w="28575" cap="flat" cmpd="sng">
            <a:solidFill>
              <a:schemeClr val="lt2"/>
            </a:solidFill>
            <a:prstDash val="solid"/>
            <a:round/>
            <a:headEnd type="none" w="sm" len="sm"/>
            <a:tailEnd type="none" w="sm" len="sm"/>
          </a:ln>
        </p:spPr>
      </p:cxnSp>
      <p:sp>
        <p:nvSpPr>
          <p:cNvPr id="516" name="Google Shape;516;p46"/>
          <p:cNvSpPr txBox="1"/>
          <p:nvPr/>
        </p:nvSpPr>
        <p:spPr>
          <a:xfrm>
            <a:off x="3395811" y="1312150"/>
            <a:ext cx="2127467" cy="410882"/>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800" b="1">
                <a:solidFill>
                  <a:schemeClr val="dk2"/>
                </a:solidFill>
                <a:latin typeface="Arial"/>
                <a:ea typeface="Arial"/>
                <a:cs typeface="Arial"/>
                <a:sym typeface="Arial"/>
              </a:rPr>
              <a:t>Team Work</a:t>
            </a:r>
            <a:endParaRPr sz="1800" b="1">
              <a:solidFill>
                <a:schemeClr val="dk2"/>
              </a:solidFill>
              <a:latin typeface="Arial"/>
              <a:ea typeface="Arial"/>
              <a:cs typeface="Arial"/>
              <a:sym typeface="Arial"/>
            </a:endParaRPr>
          </a:p>
        </p:txBody>
      </p:sp>
      <p:sp>
        <p:nvSpPr>
          <p:cNvPr id="518" name="Google Shape;518;p46"/>
          <p:cNvSpPr/>
          <p:nvPr/>
        </p:nvSpPr>
        <p:spPr>
          <a:xfrm>
            <a:off x="7297391" y="4602443"/>
            <a:ext cx="1307900" cy="630676"/>
          </a:xfrm>
          <a:prstGeom prst="round2DiagRect">
            <a:avLst>
              <a:gd name="adj1" fmla="val 16667"/>
              <a:gd name="adj2" fmla="val 0"/>
            </a:avLst>
          </a:prstGeom>
          <a:solidFill>
            <a:srgbClr val="E9E61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Csv submission</a:t>
            </a:r>
            <a:endParaRPr/>
          </a:p>
        </p:txBody>
      </p:sp>
      <p:cxnSp>
        <p:nvCxnSpPr>
          <p:cNvPr id="519" name="Google Shape;519;p46"/>
          <p:cNvCxnSpPr>
            <a:stCxn id="518" idx="0"/>
          </p:cNvCxnSpPr>
          <p:nvPr/>
        </p:nvCxnSpPr>
        <p:spPr>
          <a:xfrm rot="10800000" flipH="1">
            <a:off x="8605291" y="4913881"/>
            <a:ext cx="371100" cy="3900"/>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20" name="Google Shape;520;p46"/>
          <p:cNvSpPr txBox="1"/>
          <p:nvPr/>
        </p:nvSpPr>
        <p:spPr>
          <a:xfrm>
            <a:off x="8605291" y="1012165"/>
            <a:ext cx="2074758" cy="38382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800" b="1">
                <a:solidFill>
                  <a:schemeClr val="dk2"/>
                </a:solidFill>
                <a:latin typeface="Arial"/>
                <a:ea typeface="Arial"/>
                <a:cs typeface="Arial"/>
                <a:sym typeface="Arial"/>
              </a:rPr>
              <a:t>LeaderBoard</a:t>
            </a:r>
            <a:endParaRPr sz="1800" b="1" dirty="0">
              <a:solidFill>
                <a:schemeClr val="dk2"/>
              </a:solidFill>
              <a:latin typeface="Arial"/>
              <a:ea typeface="Arial"/>
              <a:cs typeface="Arial"/>
              <a:sym typeface="Arial"/>
            </a:endParaRPr>
          </a:p>
        </p:txBody>
      </p:sp>
      <p:sp>
        <p:nvSpPr>
          <p:cNvPr id="522" name="Google Shape;522;p46"/>
          <p:cNvSpPr txBox="1"/>
          <p:nvPr/>
        </p:nvSpPr>
        <p:spPr>
          <a:xfrm>
            <a:off x="4318578" y="3262632"/>
            <a:ext cx="576064" cy="2145162"/>
          </a:xfrm>
          <a:prstGeom prst="rect">
            <a:avLst/>
          </a:prstGeom>
          <a:noFill/>
          <a:ln>
            <a:noFill/>
          </a:ln>
        </p:spPr>
        <p:txBody>
          <a:bodyPr spcFirstLastPara="1" wrap="square" lIns="91425" tIns="45700" rIns="91425" bIns="45700" anchor="t" anchorCtr="0">
            <a:spAutoFit/>
          </a:bodyPr>
          <a:lstStyle/>
          <a:p>
            <a:pPr algn="ctr">
              <a:lnSpc>
                <a:spcPct val="115000"/>
              </a:lnSpc>
            </a:pPr>
            <a:endParaRPr lang="en-US" sz="2000" b="1" dirty="0">
              <a:solidFill>
                <a:schemeClr val="dk2"/>
              </a:solidFill>
            </a:endParaRPr>
          </a:p>
          <a:p>
            <a:pPr marL="0" marR="0" lvl="0" indent="0" algn="ctr" rtl="0">
              <a:lnSpc>
                <a:spcPct val="115000"/>
              </a:lnSpc>
              <a:spcBef>
                <a:spcPts val="0"/>
              </a:spcBef>
              <a:spcAft>
                <a:spcPts val="0"/>
              </a:spcAft>
              <a:buNone/>
            </a:pPr>
            <a:r>
              <a:rPr lang="fr-FR" sz="9600" b="1" dirty="0" smtClean="0">
                <a:solidFill>
                  <a:schemeClr val="dk2"/>
                </a:solidFill>
                <a:latin typeface="Arial"/>
                <a:ea typeface="Arial"/>
                <a:cs typeface="Arial"/>
                <a:sym typeface="Arial"/>
              </a:rPr>
              <a:t>?</a:t>
            </a:r>
            <a:endParaRPr sz="9600" b="1" dirty="0">
              <a:solidFill>
                <a:schemeClr val="dk2"/>
              </a:solidFill>
              <a:latin typeface="Arial"/>
              <a:ea typeface="Arial"/>
              <a:cs typeface="Arial"/>
              <a:sym typeface="Arial"/>
            </a:endParaRPr>
          </a:p>
        </p:txBody>
      </p:sp>
      <p:cxnSp>
        <p:nvCxnSpPr>
          <p:cNvPr id="523" name="Google Shape;523;p46"/>
          <p:cNvCxnSpPr/>
          <p:nvPr/>
        </p:nvCxnSpPr>
        <p:spPr>
          <a:xfrm>
            <a:off x="3525255" y="4786993"/>
            <a:ext cx="648236" cy="1"/>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24" name="Google Shape;524;p46"/>
          <p:cNvSpPr/>
          <p:nvPr/>
        </p:nvSpPr>
        <p:spPr>
          <a:xfrm>
            <a:off x="192426" y="5988496"/>
            <a:ext cx="1711845" cy="750502"/>
          </a:xfrm>
          <a:prstGeom prst="can">
            <a:avLst>
              <a:gd name="adj" fmla="val 25000"/>
            </a:avLst>
          </a:prstGeom>
          <a:solidFill>
            <a:srgbClr val="FFC6D0"/>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Json </a:t>
            </a:r>
            <a:endParaRPr/>
          </a:p>
          <a:p>
            <a:pPr marL="0" marR="0" lvl="0" indent="0" algn="ctr" rtl="0">
              <a:lnSpc>
                <a:spcPct val="115000"/>
              </a:lnSpc>
              <a:spcBef>
                <a:spcPts val="0"/>
              </a:spcBef>
              <a:spcAft>
                <a:spcPts val="0"/>
              </a:spcAft>
              <a:buClr>
                <a:schemeClr val="dk1"/>
              </a:buClr>
              <a:buSzPts val="1500"/>
              <a:buFont typeface="Arial"/>
              <a:buNone/>
            </a:pPr>
            <a:r>
              <a:rPr lang="fr-FR" sz="1500">
                <a:solidFill>
                  <a:schemeClr val="dk1"/>
                </a:solidFill>
                <a:latin typeface="Arial"/>
                <a:ea typeface="Arial"/>
                <a:cs typeface="Arial"/>
                <a:sym typeface="Arial"/>
              </a:rPr>
              <a:t>Test Solutions</a:t>
            </a:r>
            <a:endParaRPr sz="1500" b="0" i="0" u="none" strike="noStrike" cap="none">
              <a:solidFill>
                <a:schemeClr val="dk1"/>
              </a:solidFill>
              <a:latin typeface="Arial"/>
              <a:ea typeface="Arial"/>
              <a:cs typeface="Arial"/>
              <a:sym typeface="Arial"/>
            </a:endParaRPr>
          </a:p>
        </p:txBody>
      </p:sp>
      <p:cxnSp>
        <p:nvCxnSpPr>
          <p:cNvPr id="525" name="Google Shape;525;p46"/>
          <p:cNvCxnSpPr/>
          <p:nvPr/>
        </p:nvCxnSpPr>
        <p:spPr>
          <a:xfrm>
            <a:off x="5014636" y="4786993"/>
            <a:ext cx="794214" cy="10667"/>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26" name="Google Shape;526;p46"/>
          <p:cNvSpPr/>
          <p:nvPr/>
        </p:nvSpPr>
        <p:spPr>
          <a:xfrm>
            <a:off x="192426" y="5270253"/>
            <a:ext cx="1685456" cy="781721"/>
          </a:xfrm>
          <a:prstGeom prst="can">
            <a:avLst>
              <a:gd name="adj" fmla="val 25000"/>
            </a:avLst>
          </a:prstGeom>
          <a:solidFill>
            <a:srgbClr val="D5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r>
              <a:rPr lang="fr-FR" sz="1500" b="0" i="0" u="none" strike="noStrike" cap="none">
                <a:solidFill>
                  <a:schemeClr val="dk1"/>
                </a:solidFill>
                <a:latin typeface="Arial"/>
                <a:ea typeface="Arial"/>
                <a:cs typeface="Arial"/>
                <a:sym typeface="Arial"/>
              </a:rPr>
              <a:t>Json </a:t>
            </a:r>
            <a:endParaRPr/>
          </a:p>
          <a:p>
            <a:pPr marL="0" marR="0" lvl="0" indent="0" algn="ctr" rtl="0">
              <a:lnSpc>
                <a:spcPct val="115000"/>
              </a:lnSpc>
              <a:spcBef>
                <a:spcPts val="0"/>
              </a:spcBef>
              <a:spcAft>
                <a:spcPts val="0"/>
              </a:spcAft>
              <a:buClr>
                <a:schemeClr val="dk1"/>
              </a:buClr>
              <a:buSzPts val="1500"/>
              <a:buFont typeface="Arial"/>
              <a:buNone/>
            </a:pPr>
            <a:r>
              <a:rPr lang="fr-FR" sz="1500">
                <a:solidFill>
                  <a:schemeClr val="dk1"/>
                </a:solidFill>
                <a:latin typeface="Arial"/>
                <a:ea typeface="Arial"/>
                <a:cs typeface="Arial"/>
                <a:sym typeface="Arial"/>
              </a:rPr>
              <a:t>Test </a:t>
            </a:r>
            <a:r>
              <a:rPr lang="fr-FR" sz="1500" b="0" i="0" u="none" strike="noStrike" cap="none">
                <a:solidFill>
                  <a:schemeClr val="dk1"/>
                </a:solidFill>
                <a:latin typeface="Arial"/>
                <a:ea typeface="Arial"/>
                <a:cs typeface="Arial"/>
                <a:sym typeface="Arial"/>
              </a:rPr>
              <a:t>dataset</a:t>
            </a:r>
            <a:endParaRPr sz="1500" b="0" i="0" u="none" strike="noStrike" cap="none">
              <a:solidFill>
                <a:schemeClr val="dk1"/>
              </a:solidFill>
              <a:latin typeface="Arial"/>
              <a:ea typeface="Arial"/>
              <a:cs typeface="Arial"/>
              <a:sym typeface="Arial"/>
            </a:endParaRPr>
          </a:p>
        </p:txBody>
      </p:sp>
      <p:cxnSp>
        <p:nvCxnSpPr>
          <p:cNvPr id="527" name="Google Shape;527;p46"/>
          <p:cNvCxnSpPr/>
          <p:nvPr/>
        </p:nvCxnSpPr>
        <p:spPr>
          <a:xfrm rot="10800000" flipH="1">
            <a:off x="1985559" y="5005500"/>
            <a:ext cx="3824400" cy="714900"/>
          </a:xfrm>
          <a:prstGeom prst="bentConnector3">
            <a:avLst>
              <a:gd name="adj1" fmla="val 49998"/>
            </a:avLst>
          </a:prstGeom>
          <a:solidFill>
            <a:schemeClr val="lt1"/>
          </a:solidFill>
          <a:ln w="9525" cap="flat" cmpd="sng">
            <a:solidFill>
              <a:schemeClr val="dk1"/>
            </a:solidFill>
            <a:prstDash val="solid"/>
            <a:round/>
            <a:headEnd type="none" w="sm" len="sm"/>
            <a:tailEnd type="triangle" w="med" len="med"/>
          </a:ln>
        </p:spPr>
      </p:cxnSp>
      <p:cxnSp>
        <p:nvCxnSpPr>
          <p:cNvPr id="528" name="Google Shape;528;p46"/>
          <p:cNvCxnSpPr/>
          <p:nvPr/>
        </p:nvCxnSpPr>
        <p:spPr>
          <a:xfrm rot="10800000" flipH="1">
            <a:off x="1984455" y="5438655"/>
            <a:ext cx="6991800" cy="1085400"/>
          </a:xfrm>
          <a:prstGeom prst="bentConnector3">
            <a:avLst>
              <a:gd name="adj1" fmla="val 50000"/>
            </a:avLst>
          </a:prstGeom>
          <a:solidFill>
            <a:schemeClr val="lt1"/>
          </a:solidFill>
          <a:ln w="9525" cap="flat" cmpd="sng">
            <a:solidFill>
              <a:schemeClr val="dk1"/>
            </a:solidFill>
            <a:prstDash val="solid"/>
            <a:round/>
            <a:headEnd type="none" w="sm" len="sm"/>
            <a:tailEnd type="triangle" w="med" len="med"/>
          </a:ln>
        </p:spPr>
      </p:cxnSp>
      <p:cxnSp>
        <p:nvCxnSpPr>
          <p:cNvPr id="529" name="Google Shape;529;p46"/>
          <p:cNvCxnSpPr/>
          <p:nvPr/>
        </p:nvCxnSpPr>
        <p:spPr>
          <a:xfrm rot="10800000" flipH="1">
            <a:off x="9721600" y="4249252"/>
            <a:ext cx="513698" cy="570987"/>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30" name="Google Shape;530;p46"/>
          <p:cNvSpPr txBox="1"/>
          <p:nvPr/>
        </p:nvSpPr>
        <p:spPr>
          <a:xfrm>
            <a:off x="8962606" y="4873428"/>
            <a:ext cx="831473"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b="1">
                <a:solidFill>
                  <a:schemeClr val="dk2"/>
                </a:solidFill>
                <a:latin typeface="Arial"/>
                <a:ea typeface="Arial"/>
                <a:cs typeface="Arial"/>
                <a:sym typeface="Arial"/>
              </a:rPr>
              <a:t>SPLIT</a:t>
            </a:r>
            <a:endParaRPr sz="1361" b="1">
              <a:solidFill>
                <a:schemeClr val="dk2"/>
              </a:solidFill>
              <a:latin typeface="Arial"/>
              <a:ea typeface="Arial"/>
              <a:cs typeface="Arial"/>
              <a:sym typeface="Arial"/>
            </a:endParaRPr>
          </a:p>
        </p:txBody>
      </p:sp>
      <p:sp>
        <p:nvSpPr>
          <p:cNvPr id="531" name="Google Shape;531;p46"/>
          <p:cNvSpPr txBox="1"/>
          <p:nvPr/>
        </p:nvSpPr>
        <p:spPr>
          <a:xfrm>
            <a:off x="9182011" y="4177725"/>
            <a:ext cx="1224136"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50%</a:t>
            </a:r>
            <a:endParaRPr sz="1361">
              <a:solidFill>
                <a:schemeClr val="dk1"/>
              </a:solidFill>
              <a:latin typeface="Arial"/>
              <a:ea typeface="Arial"/>
              <a:cs typeface="Arial"/>
              <a:sym typeface="Arial"/>
            </a:endParaRPr>
          </a:p>
        </p:txBody>
      </p:sp>
      <p:sp>
        <p:nvSpPr>
          <p:cNvPr id="532" name="Google Shape;532;p46"/>
          <p:cNvSpPr txBox="1"/>
          <p:nvPr/>
        </p:nvSpPr>
        <p:spPr>
          <a:xfrm>
            <a:off x="9331074" y="5436281"/>
            <a:ext cx="1224136"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50%</a:t>
            </a:r>
            <a:endParaRPr sz="1361">
              <a:solidFill>
                <a:schemeClr val="dk1"/>
              </a:solidFill>
              <a:latin typeface="Arial"/>
              <a:ea typeface="Arial"/>
              <a:cs typeface="Arial"/>
              <a:sym typeface="Arial"/>
            </a:endParaRPr>
          </a:p>
        </p:txBody>
      </p:sp>
      <p:cxnSp>
        <p:nvCxnSpPr>
          <p:cNvPr id="533" name="Google Shape;533;p46"/>
          <p:cNvCxnSpPr/>
          <p:nvPr/>
        </p:nvCxnSpPr>
        <p:spPr>
          <a:xfrm>
            <a:off x="9794079" y="5222150"/>
            <a:ext cx="755683" cy="242689"/>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534" name="Google Shape;534;p46"/>
          <p:cNvSpPr txBox="1"/>
          <p:nvPr/>
        </p:nvSpPr>
        <p:spPr>
          <a:xfrm>
            <a:off x="10510695" y="3983770"/>
            <a:ext cx="1599219" cy="57396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dirty="0" smtClean="0">
                <a:solidFill>
                  <a:schemeClr val="dk1"/>
                </a:solidFill>
                <a:latin typeface="Arial"/>
                <a:ea typeface="Arial"/>
                <a:cs typeface="Arial"/>
                <a:sym typeface="Arial"/>
              </a:rPr>
              <a:t>Public </a:t>
            </a:r>
            <a:r>
              <a:rPr lang="fr-FR" sz="1361" dirty="0" err="1" smtClean="0">
                <a:solidFill>
                  <a:schemeClr val="dk1"/>
                </a:solidFill>
                <a:latin typeface="Arial"/>
                <a:ea typeface="Arial"/>
                <a:cs typeface="Arial"/>
                <a:sym typeface="Arial"/>
              </a:rPr>
              <a:t>Board</a:t>
            </a:r>
            <a:endParaRPr lang="fr-FR" sz="1361" dirty="0" smtClean="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r>
              <a:rPr lang="fr-FR" sz="1361" dirty="0" smtClean="0">
                <a:solidFill>
                  <a:schemeClr val="dk1"/>
                </a:solidFill>
              </a:rPr>
              <a:t>(for information)</a:t>
            </a:r>
            <a:endParaRPr sz="1361" dirty="0">
              <a:solidFill>
                <a:schemeClr val="dk1"/>
              </a:solidFill>
              <a:latin typeface="Arial"/>
              <a:ea typeface="Arial"/>
              <a:cs typeface="Arial"/>
              <a:sym typeface="Arial"/>
            </a:endParaRPr>
          </a:p>
        </p:txBody>
      </p:sp>
      <p:sp>
        <p:nvSpPr>
          <p:cNvPr id="535" name="Google Shape;535;p46"/>
          <p:cNvSpPr txBox="1"/>
          <p:nvPr/>
        </p:nvSpPr>
        <p:spPr>
          <a:xfrm>
            <a:off x="10549762" y="5270253"/>
            <a:ext cx="1599219" cy="57396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dirty="0" err="1" smtClean="0">
                <a:solidFill>
                  <a:schemeClr val="dk1"/>
                </a:solidFill>
                <a:latin typeface="Arial"/>
                <a:ea typeface="Arial"/>
                <a:cs typeface="Arial"/>
                <a:sym typeface="Arial"/>
              </a:rPr>
              <a:t>Private</a:t>
            </a:r>
            <a:r>
              <a:rPr lang="fr-FR" sz="1361" dirty="0" smtClean="0">
                <a:solidFill>
                  <a:schemeClr val="dk1"/>
                </a:solidFill>
                <a:latin typeface="Arial"/>
                <a:ea typeface="Arial"/>
                <a:cs typeface="Arial"/>
                <a:sym typeface="Arial"/>
              </a:rPr>
              <a:t> </a:t>
            </a:r>
            <a:r>
              <a:rPr lang="fr-FR" sz="1361" dirty="0" err="1" smtClean="0">
                <a:solidFill>
                  <a:schemeClr val="dk1"/>
                </a:solidFill>
                <a:latin typeface="Arial"/>
                <a:ea typeface="Arial"/>
                <a:cs typeface="Arial"/>
                <a:sym typeface="Arial"/>
              </a:rPr>
              <a:t>Board</a:t>
            </a:r>
            <a:endParaRPr lang="fr-FR" sz="1361" dirty="0" smtClean="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r>
              <a:rPr lang="fr-FR" sz="1361" dirty="0" smtClean="0">
                <a:solidFill>
                  <a:schemeClr val="dk1"/>
                </a:solidFill>
              </a:rPr>
              <a:t>(for </a:t>
            </a:r>
            <a:r>
              <a:rPr lang="fr-FR" sz="1361" dirty="0" err="1" smtClean="0">
                <a:solidFill>
                  <a:schemeClr val="dk1"/>
                </a:solidFill>
              </a:rPr>
              <a:t>evaluation</a:t>
            </a:r>
            <a:r>
              <a:rPr lang="fr-FR" sz="1361" dirty="0" smtClean="0">
                <a:solidFill>
                  <a:schemeClr val="dk1"/>
                </a:solidFill>
              </a:rPr>
              <a:t>)</a:t>
            </a:r>
            <a:endParaRPr sz="1361" dirty="0">
              <a:solidFill>
                <a:schemeClr val="dk1"/>
              </a:solidFill>
              <a:latin typeface="Arial"/>
              <a:ea typeface="Arial"/>
              <a:cs typeface="Arial"/>
              <a:sym typeface="Arial"/>
            </a:endParaRPr>
          </a:p>
        </p:txBody>
      </p:sp>
      <p:sp>
        <p:nvSpPr>
          <p:cNvPr id="536" name="Google Shape;536;p46"/>
          <p:cNvSpPr/>
          <p:nvPr/>
        </p:nvSpPr>
        <p:spPr>
          <a:xfrm>
            <a:off x="7538369" y="5980581"/>
            <a:ext cx="332316" cy="268464"/>
          </a:xfrm>
          <a:prstGeom prst="rect">
            <a:avLst/>
          </a:prstGeom>
          <a:solidFill>
            <a:srgbClr val="FFC6D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537" name="Google Shape;537;p46"/>
          <p:cNvSpPr/>
          <p:nvPr/>
        </p:nvSpPr>
        <p:spPr>
          <a:xfrm>
            <a:off x="7538369" y="6383758"/>
            <a:ext cx="332316" cy="268464"/>
          </a:xfrm>
          <a:prstGeom prst="rect">
            <a:avLst/>
          </a:prstGeom>
          <a:solidFill>
            <a:srgbClr val="D5E3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538" name="Google Shape;538;p46"/>
          <p:cNvSpPr txBox="1"/>
          <p:nvPr/>
        </p:nvSpPr>
        <p:spPr>
          <a:xfrm>
            <a:off x="7835279" y="6346175"/>
            <a:ext cx="2194280" cy="33316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dirty="0" err="1">
                <a:solidFill>
                  <a:schemeClr val="dk1"/>
                </a:solidFill>
                <a:latin typeface="Arial"/>
                <a:ea typeface="Arial"/>
                <a:cs typeface="Arial"/>
                <a:sym typeface="Arial"/>
              </a:rPr>
              <a:t>Available</a:t>
            </a:r>
            <a:r>
              <a:rPr lang="fr-FR" sz="1361" dirty="0">
                <a:solidFill>
                  <a:schemeClr val="dk1"/>
                </a:solidFill>
                <a:latin typeface="Arial"/>
                <a:ea typeface="Arial"/>
                <a:cs typeface="Arial"/>
                <a:sym typeface="Arial"/>
              </a:rPr>
              <a:t> for the </a:t>
            </a:r>
            <a:r>
              <a:rPr lang="fr-FR" sz="1361" dirty="0" smtClean="0">
                <a:solidFill>
                  <a:schemeClr val="dk1"/>
                </a:solidFill>
                <a:latin typeface="Arial"/>
                <a:ea typeface="Arial"/>
                <a:cs typeface="Arial"/>
                <a:sym typeface="Arial"/>
              </a:rPr>
              <a:t>teams</a:t>
            </a:r>
            <a:endParaRPr sz="1361" dirty="0">
              <a:solidFill>
                <a:schemeClr val="dk1"/>
              </a:solidFill>
              <a:latin typeface="Arial"/>
              <a:ea typeface="Arial"/>
              <a:cs typeface="Arial"/>
              <a:sym typeface="Arial"/>
            </a:endParaRPr>
          </a:p>
        </p:txBody>
      </p:sp>
      <p:sp>
        <p:nvSpPr>
          <p:cNvPr id="539" name="Google Shape;539;p46"/>
          <p:cNvSpPr txBox="1"/>
          <p:nvPr/>
        </p:nvSpPr>
        <p:spPr>
          <a:xfrm>
            <a:off x="7734614" y="5956068"/>
            <a:ext cx="2294945"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For the organizer only</a:t>
            </a:r>
            <a:endParaRPr sz="1361">
              <a:solidFill>
                <a:schemeClr val="dk1"/>
              </a:solidFill>
              <a:latin typeface="Arial"/>
              <a:ea typeface="Arial"/>
              <a:cs typeface="Arial"/>
              <a:sym typeface="Arial"/>
            </a:endParaRPr>
          </a:p>
        </p:txBody>
      </p:sp>
      <p:sp>
        <p:nvSpPr>
          <p:cNvPr id="2" name="Frame 1"/>
          <p:cNvSpPr/>
          <p:nvPr/>
        </p:nvSpPr>
        <p:spPr>
          <a:xfrm>
            <a:off x="10659844" y="5186142"/>
            <a:ext cx="1347357" cy="713388"/>
          </a:xfrm>
          <a:prstGeom prst="frame">
            <a:avLst>
              <a:gd name="adj1" fmla="val 0"/>
            </a:avLst>
          </a:prstGeom>
          <a:solidFill>
            <a:schemeClr val="accent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1196" y="2215053"/>
            <a:ext cx="2340046" cy="1539916"/>
          </a:xfrm>
          <a:prstGeom prst="rect">
            <a:avLst/>
          </a:prstGeom>
        </p:spPr>
      </p:pic>
      <p:sp>
        <p:nvSpPr>
          <p:cNvPr id="4" name="TextBox 3"/>
          <p:cNvSpPr txBox="1"/>
          <p:nvPr/>
        </p:nvSpPr>
        <p:spPr>
          <a:xfrm>
            <a:off x="8016511" y="1776165"/>
            <a:ext cx="1177559" cy="307777"/>
          </a:xfrm>
          <a:prstGeom prst="rect">
            <a:avLst/>
          </a:prstGeom>
          <a:noFill/>
        </p:spPr>
        <p:txBody>
          <a:bodyPr wrap="square" rtlCol="0">
            <a:spAutoFit/>
          </a:bodyPr>
          <a:lstStyle/>
          <a:p>
            <a:r>
              <a:rPr lang="en-US" b="1" dirty="0" smtClean="0">
                <a:solidFill>
                  <a:schemeClr val="accent1">
                    <a:lumMod val="60000"/>
                    <a:lumOff val="40000"/>
                  </a:schemeClr>
                </a:solidFill>
              </a:rPr>
              <a:t>VISU 3D</a:t>
            </a:r>
            <a:endParaRPr lang="en-US" b="1"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4"/>
          <p:cNvSpPr txBox="1">
            <a:spLocks noGrp="1"/>
          </p:cNvSpPr>
          <p:nvPr>
            <p:ph type="title"/>
          </p:nvPr>
        </p:nvSpPr>
        <p:spPr>
          <a:xfrm>
            <a:off x="469901" y="999717"/>
            <a:ext cx="7496283" cy="53516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dirty="0"/>
              <a:t>Classement</a:t>
            </a:r>
            <a:endParaRPr dirty="0"/>
          </a:p>
        </p:txBody>
      </p:sp>
      <p:sp>
        <p:nvSpPr>
          <p:cNvPr id="481" name="Google Shape;481;p44"/>
          <p:cNvSpPr txBox="1">
            <a:spLocks noGrp="1"/>
          </p:cNvSpPr>
          <p:nvPr>
            <p:ph type="body" idx="1"/>
          </p:nvPr>
        </p:nvSpPr>
        <p:spPr>
          <a:xfrm>
            <a:off x="472400" y="1566000"/>
            <a:ext cx="6559800" cy="4817700"/>
          </a:xfrm>
          <a:prstGeom prst="rect">
            <a:avLst/>
          </a:prstGeom>
          <a:noFill/>
          <a:ln>
            <a:noFill/>
          </a:ln>
        </p:spPr>
        <p:txBody>
          <a:bodyPr spcFirstLastPara="1" wrap="square" lIns="0" tIns="0" rIns="0" bIns="0" anchor="t" anchorCtr="0">
            <a:noAutofit/>
          </a:bodyPr>
          <a:lstStyle/>
          <a:p>
            <a:pPr marL="176400" lvl="0" indent="-176400" algn="l" rtl="0">
              <a:lnSpc>
                <a:spcPct val="115000"/>
              </a:lnSpc>
              <a:spcBef>
                <a:spcPts val="0"/>
              </a:spcBef>
              <a:spcAft>
                <a:spcPts val="0"/>
              </a:spcAft>
              <a:buClr>
                <a:srgbClr val="595959"/>
              </a:buClr>
              <a:buSzPts val="1500"/>
              <a:buChar char="•"/>
            </a:pPr>
            <a:r>
              <a:rPr lang="fr-FR" dirty="0"/>
              <a:t>Dernière soumission </a:t>
            </a:r>
            <a:r>
              <a:rPr lang="fr-FR" b="1" dirty="0"/>
              <a:t>mercredi </a:t>
            </a:r>
            <a:r>
              <a:rPr lang="fr-FR" b="1" dirty="0" smtClean="0"/>
              <a:t>15h00</a:t>
            </a:r>
            <a:endParaRPr b="1" dirty="0"/>
          </a:p>
          <a:p>
            <a:pPr marL="176400" lvl="0" indent="-176400" algn="l" rtl="0">
              <a:lnSpc>
                <a:spcPct val="115000"/>
              </a:lnSpc>
              <a:spcBef>
                <a:spcPts val="0"/>
              </a:spcBef>
              <a:spcAft>
                <a:spcPts val="0"/>
              </a:spcAft>
              <a:buClr>
                <a:srgbClr val="595959"/>
              </a:buClr>
              <a:buSzPts val="1500"/>
              <a:buChar char="•"/>
            </a:pPr>
            <a:r>
              <a:rPr lang="fr-FR" dirty="0"/>
              <a:t>Pour chaque </a:t>
            </a:r>
            <a:r>
              <a:rPr lang="fr-FR" dirty="0" err="1"/>
              <a:t>dataset</a:t>
            </a:r>
            <a:r>
              <a:rPr lang="fr-FR" dirty="0"/>
              <a:t> classement basé sur la </a:t>
            </a:r>
            <a:r>
              <a:rPr lang="fr-FR" dirty="0" err="1" smtClean="0"/>
              <a:t>MAEde</a:t>
            </a:r>
            <a:r>
              <a:rPr lang="fr-FR" dirty="0" smtClean="0"/>
              <a:t> </a:t>
            </a:r>
            <a:r>
              <a:rPr lang="fr-FR" dirty="0"/>
              <a:t>l’erreur de position/vitesse cartésienne normalisée</a:t>
            </a:r>
            <a:endParaRPr dirty="0"/>
          </a:p>
          <a:p>
            <a:pPr marL="176400" lvl="0" indent="-81150" algn="l" rtl="0">
              <a:lnSpc>
                <a:spcPct val="115000"/>
              </a:lnSpc>
              <a:spcBef>
                <a:spcPts val="0"/>
              </a:spcBef>
              <a:spcAft>
                <a:spcPts val="0"/>
              </a:spcAft>
              <a:buClr>
                <a:srgbClr val="595959"/>
              </a:buClr>
              <a:buSzPts val="1500"/>
              <a:buNone/>
            </a:pPr>
            <a:endParaRPr dirty="0"/>
          </a:p>
          <a:p>
            <a:pPr marL="176400" lvl="0" indent="-176400" algn="l" rtl="0">
              <a:lnSpc>
                <a:spcPct val="115000"/>
              </a:lnSpc>
              <a:spcBef>
                <a:spcPts val="0"/>
              </a:spcBef>
              <a:spcAft>
                <a:spcPts val="0"/>
              </a:spcAft>
              <a:buClr>
                <a:srgbClr val="595959"/>
              </a:buClr>
              <a:buSzPts val="1500"/>
              <a:buChar char="•"/>
            </a:pPr>
            <a:r>
              <a:rPr lang="fr-FR" dirty="0"/>
              <a:t>Pour chaque </a:t>
            </a:r>
            <a:r>
              <a:rPr lang="fr-FR" dirty="0" err="1"/>
              <a:t>dataset</a:t>
            </a:r>
            <a:r>
              <a:rPr lang="fr-FR" dirty="0"/>
              <a:t>:</a:t>
            </a: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81150" algn="l" rtl="0">
              <a:lnSpc>
                <a:spcPct val="115000"/>
              </a:lnSpc>
              <a:spcBef>
                <a:spcPts val="0"/>
              </a:spcBef>
              <a:spcAft>
                <a:spcPts val="0"/>
              </a:spcAft>
              <a:buClr>
                <a:srgbClr val="595959"/>
              </a:buClr>
              <a:buSzPts val="1500"/>
              <a:buNone/>
            </a:pPr>
            <a:endParaRPr dirty="0"/>
          </a:p>
          <a:p>
            <a:pPr marL="176400" lvl="0" indent="-176400" algn="l" rtl="0">
              <a:lnSpc>
                <a:spcPct val="115000"/>
              </a:lnSpc>
              <a:spcBef>
                <a:spcPts val="0"/>
              </a:spcBef>
              <a:spcAft>
                <a:spcPts val="0"/>
              </a:spcAft>
              <a:buClr>
                <a:srgbClr val="595959"/>
              </a:buClr>
              <a:buSzPts val="1500"/>
              <a:buChar char="•"/>
            </a:pPr>
            <a:r>
              <a:rPr lang="fr-FR" dirty="0"/>
              <a:t>L’équipe ayant le meilleur score (maximum de 16 points) sera </a:t>
            </a:r>
            <a:r>
              <a:rPr lang="fr-FR" dirty="0" err="1"/>
              <a:t>designée</a:t>
            </a:r>
            <a:r>
              <a:rPr lang="fr-FR" dirty="0"/>
              <a:t> gagnante et recevra des maquettes de MSR-ERO</a:t>
            </a:r>
            <a:endParaRPr dirty="0"/>
          </a:p>
          <a:p>
            <a:pPr marL="176400" lvl="0" indent="-195450" algn="l" rtl="0">
              <a:lnSpc>
                <a:spcPct val="115000"/>
              </a:lnSpc>
              <a:spcBef>
                <a:spcPts val="0"/>
              </a:spcBef>
              <a:spcAft>
                <a:spcPts val="0"/>
              </a:spcAft>
              <a:buSzPts val="1800"/>
              <a:buChar char="•"/>
            </a:pPr>
            <a:r>
              <a:rPr lang="fr-FR" dirty="0"/>
              <a:t>En cas d’ex-aequo, la meilleure équipe sur le second </a:t>
            </a:r>
            <a:r>
              <a:rPr lang="fr-FR" dirty="0" err="1"/>
              <a:t>dataset</a:t>
            </a:r>
            <a:r>
              <a:rPr lang="fr-FR" dirty="0"/>
              <a:t> sera désignée gagnante</a:t>
            </a:r>
            <a:endParaRPr dirty="0"/>
          </a:p>
          <a:p>
            <a:pPr marL="176400" lvl="0" indent="-81150" algn="l" rtl="0">
              <a:lnSpc>
                <a:spcPct val="115000"/>
              </a:lnSpc>
              <a:spcBef>
                <a:spcPts val="0"/>
              </a:spcBef>
              <a:spcAft>
                <a:spcPts val="0"/>
              </a:spcAft>
              <a:buClr>
                <a:srgbClr val="595959"/>
              </a:buClr>
              <a:buSzPts val="1500"/>
              <a:buNone/>
            </a:pPr>
            <a:endParaRPr dirty="0"/>
          </a:p>
        </p:txBody>
      </p:sp>
      <p:sp>
        <p:nvSpPr>
          <p:cNvPr id="482" name="Google Shape;482;p44"/>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483" name="Google Shape;483;p44"/>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21</a:t>
            </a:fld>
            <a:endParaRPr/>
          </a:p>
        </p:txBody>
      </p:sp>
      <p:sp>
        <p:nvSpPr>
          <p:cNvPr id="484" name="Google Shape;484;p44"/>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dirty="0"/>
              <a:t>Ce document et les informations qu'il contient sont propriété d'Airbus </a:t>
            </a:r>
            <a:r>
              <a:rPr lang="fr-FR" dirty="0" err="1"/>
              <a:t>Defence</a:t>
            </a:r>
            <a:r>
              <a:rPr lang="fr-FR" dirty="0"/>
              <a:t> and </a:t>
            </a:r>
            <a:r>
              <a:rPr lang="fr-FR" dirty="0" err="1"/>
              <a:t>Space</a:t>
            </a:r>
            <a:r>
              <a:rPr lang="fr-FR" dirty="0"/>
              <a:t>. Il ne doit pas être utilisé à d'autres fins que celles pour lesquelles il a été remis. Il ne peut être ni reproduit, ni divulgué à des tiers (en tout ou partie) sans l'accord préalable et écrit d'Airbus </a:t>
            </a:r>
            <a:r>
              <a:rPr lang="fr-FR" dirty="0" err="1"/>
              <a:t>Defence</a:t>
            </a:r>
            <a:r>
              <a:rPr lang="fr-FR" dirty="0"/>
              <a:t> and </a:t>
            </a:r>
            <a:r>
              <a:rPr lang="fr-FR" dirty="0" err="1"/>
              <a:t>Space</a:t>
            </a:r>
            <a:r>
              <a:rPr lang="fr-FR" dirty="0"/>
              <a:t>. Airbus </a:t>
            </a:r>
            <a:r>
              <a:rPr lang="fr-FR" dirty="0" err="1"/>
              <a:t>Defence</a:t>
            </a:r>
            <a:r>
              <a:rPr lang="fr-FR" dirty="0"/>
              <a:t> and </a:t>
            </a:r>
            <a:r>
              <a:rPr lang="fr-FR" dirty="0" err="1"/>
              <a:t>Space</a:t>
            </a:r>
            <a:r>
              <a:rPr lang="fr-FR" dirty="0"/>
              <a:t> SAS – Tous droits </a:t>
            </a:r>
            <a:r>
              <a:rPr lang="fr-FR" dirty="0" err="1"/>
              <a:t>réservés.This</a:t>
            </a:r>
            <a:r>
              <a:rPr lang="fr-FR" dirty="0"/>
              <a:t> document and the information </a:t>
            </a:r>
            <a:r>
              <a:rPr lang="fr-FR" dirty="0" err="1"/>
              <a:t>it</a:t>
            </a:r>
            <a:r>
              <a:rPr lang="fr-FR" dirty="0"/>
              <a:t> </a:t>
            </a:r>
            <a:r>
              <a:rPr lang="fr-FR" dirty="0" err="1"/>
              <a:t>contains</a:t>
            </a:r>
            <a:r>
              <a:rPr lang="fr-FR" dirty="0"/>
              <a:t> are </a:t>
            </a:r>
            <a:r>
              <a:rPr lang="fr-FR" dirty="0" err="1"/>
              <a:t>property</a:t>
            </a:r>
            <a:r>
              <a:rPr lang="fr-FR" dirty="0"/>
              <a:t> of Airbus </a:t>
            </a:r>
            <a:r>
              <a:rPr lang="fr-FR" dirty="0" err="1"/>
              <a:t>Defence</a:t>
            </a:r>
            <a:r>
              <a:rPr lang="fr-FR" dirty="0"/>
              <a:t> and </a:t>
            </a:r>
            <a:r>
              <a:rPr lang="fr-FR" dirty="0" err="1"/>
              <a:t>Space</a:t>
            </a:r>
            <a:r>
              <a:rPr lang="fr-FR" dirty="0"/>
              <a:t>. It </a:t>
            </a:r>
            <a:r>
              <a:rPr lang="fr-FR" dirty="0" err="1"/>
              <a:t>shall</a:t>
            </a:r>
            <a:r>
              <a:rPr lang="fr-FR" dirty="0"/>
              <a:t> not </a:t>
            </a:r>
            <a:r>
              <a:rPr lang="fr-FR" dirty="0" err="1"/>
              <a:t>be</a:t>
            </a:r>
            <a:r>
              <a:rPr lang="fr-FR" dirty="0"/>
              <a:t> </a:t>
            </a:r>
            <a:r>
              <a:rPr lang="fr-FR" dirty="0" err="1"/>
              <a:t>used</a:t>
            </a:r>
            <a:r>
              <a:rPr lang="fr-FR" dirty="0"/>
              <a:t> for </a:t>
            </a:r>
            <a:r>
              <a:rPr lang="fr-FR" dirty="0" err="1"/>
              <a:t>any</a:t>
            </a:r>
            <a:r>
              <a:rPr lang="fr-FR" dirty="0"/>
              <a:t> </a:t>
            </a:r>
            <a:r>
              <a:rPr lang="fr-FR" dirty="0" err="1"/>
              <a:t>purpose</a:t>
            </a:r>
            <a:r>
              <a:rPr lang="fr-FR" dirty="0"/>
              <a:t> </a:t>
            </a:r>
            <a:r>
              <a:rPr lang="fr-FR" dirty="0" err="1"/>
              <a:t>other</a:t>
            </a:r>
            <a:r>
              <a:rPr lang="fr-FR" dirty="0"/>
              <a:t> </a:t>
            </a:r>
            <a:r>
              <a:rPr lang="fr-FR" dirty="0" err="1"/>
              <a:t>than</a:t>
            </a:r>
            <a:r>
              <a:rPr lang="fr-FR" dirty="0"/>
              <a:t> </a:t>
            </a:r>
            <a:r>
              <a:rPr lang="fr-FR" dirty="0" err="1"/>
              <a:t>those</a:t>
            </a:r>
            <a:r>
              <a:rPr lang="fr-FR" dirty="0"/>
              <a:t> for </a:t>
            </a:r>
            <a:r>
              <a:rPr lang="fr-FR" dirty="0" err="1"/>
              <a:t>which</a:t>
            </a:r>
            <a:r>
              <a:rPr lang="fr-FR" dirty="0"/>
              <a:t> </a:t>
            </a:r>
            <a:r>
              <a:rPr lang="fr-FR" dirty="0" err="1"/>
              <a:t>it</a:t>
            </a:r>
            <a:r>
              <a:rPr lang="fr-FR" dirty="0"/>
              <a:t> </a:t>
            </a:r>
            <a:r>
              <a:rPr lang="fr-FR" dirty="0" err="1"/>
              <a:t>was</a:t>
            </a:r>
            <a:r>
              <a:rPr lang="fr-FR" dirty="0"/>
              <a:t> </a:t>
            </a:r>
            <a:r>
              <a:rPr lang="fr-FR" dirty="0" err="1"/>
              <a:t>supplied</a:t>
            </a:r>
            <a:r>
              <a:rPr lang="fr-FR" dirty="0"/>
              <a:t>. </a:t>
            </a:r>
            <a:r>
              <a:rPr lang="fr-FR" dirty="0" err="1"/>
              <a:t>Itshall</a:t>
            </a:r>
            <a:r>
              <a:rPr lang="fr-FR" dirty="0"/>
              <a:t> not </a:t>
            </a:r>
            <a:r>
              <a:rPr lang="fr-FR" dirty="0" err="1"/>
              <a:t>be</a:t>
            </a:r>
            <a:r>
              <a:rPr lang="fr-FR" dirty="0"/>
              <a:t> </a:t>
            </a:r>
            <a:r>
              <a:rPr lang="fr-FR" dirty="0" err="1"/>
              <a:t>reproduced</a:t>
            </a:r>
            <a:r>
              <a:rPr lang="fr-FR" dirty="0"/>
              <a:t> or </a:t>
            </a:r>
            <a:r>
              <a:rPr lang="fr-FR" dirty="0" err="1"/>
              <a:t>disclosed</a:t>
            </a:r>
            <a:r>
              <a:rPr lang="fr-FR" dirty="0"/>
              <a:t> (in </a:t>
            </a:r>
            <a:r>
              <a:rPr lang="fr-FR" dirty="0" err="1"/>
              <a:t>whole</a:t>
            </a:r>
            <a:r>
              <a:rPr lang="fr-FR" dirty="0"/>
              <a:t> or in part) to </a:t>
            </a:r>
            <a:r>
              <a:rPr lang="fr-FR" dirty="0" err="1"/>
              <a:t>any</a:t>
            </a:r>
            <a:r>
              <a:rPr lang="fr-FR" dirty="0"/>
              <a:t> </a:t>
            </a:r>
            <a:r>
              <a:rPr lang="fr-FR" dirty="0" err="1"/>
              <a:t>third</a:t>
            </a:r>
            <a:r>
              <a:rPr lang="fr-FR" dirty="0"/>
              <a:t> party </a:t>
            </a:r>
            <a:r>
              <a:rPr lang="fr-FR" dirty="0" err="1"/>
              <a:t>without</a:t>
            </a:r>
            <a:r>
              <a:rPr lang="fr-FR" dirty="0"/>
              <a:t> Airbus </a:t>
            </a:r>
            <a:r>
              <a:rPr lang="fr-FR" dirty="0" err="1"/>
              <a:t>Defence</a:t>
            </a:r>
            <a:r>
              <a:rPr lang="fr-FR" dirty="0"/>
              <a:t> and </a:t>
            </a:r>
            <a:r>
              <a:rPr lang="fr-FR" dirty="0" err="1"/>
              <a:t>Space</a:t>
            </a:r>
            <a:r>
              <a:rPr lang="fr-FR" dirty="0"/>
              <a:t> </a:t>
            </a:r>
            <a:r>
              <a:rPr lang="fr-FR" dirty="0" err="1"/>
              <a:t>prior</a:t>
            </a:r>
            <a:r>
              <a:rPr lang="fr-FR" dirty="0"/>
              <a:t> </a:t>
            </a:r>
            <a:r>
              <a:rPr lang="fr-FR" dirty="0" err="1"/>
              <a:t>written</a:t>
            </a:r>
            <a:r>
              <a:rPr lang="fr-FR" dirty="0"/>
              <a:t> consent. Airbus </a:t>
            </a:r>
            <a:r>
              <a:rPr lang="fr-FR" dirty="0" err="1"/>
              <a:t>Defence</a:t>
            </a:r>
            <a:r>
              <a:rPr lang="fr-FR" dirty="0"/>
              <a:t> and </a:t>
            </a:r>
            <a:r>
              <a:rPr lang="fr-FR" dirty="0" err="1"/>
              <a:t>Space</a:t>
            </a:r>
            <a:r>
              <a:rPr lang="fr-FR" dirty="0"/>
              <a:t> SAS – All </a:t>
            </a:r>
            <a:r>
              <a:rPr lang="fr-FR" dirty="0" err="1"/>
              <a:t>rights</a:t>
            </a:r>
            <a:r>
              <a:rPr lang="fr-FR" dirty="0"/>
              <a:t> </a:t>
            </a:r>
            <a:r>
              <a:rPr lang="fr-FR" dirty="0" err="1"/>
              <a:t>reserved</a:t>
            </a:r>
            <a:r>
              <a:rPr lang="fr-FR" dirty="0"/>
              <a:t>.</a:t>
            </a:r>
            <a:endParaRPr dirty="0"/>
          </a:p>
        </p:txBody>
      </p:sp>
      <p:pic>
        <p:nvPicPr>
          <p:cNvPr id="485" name="Google Shape;485;p44" descr="Airbus, Mars’tan ilk örnekleri Dünya’ya getirecek - TeknoFone"/>
          <p:cNvPicPr preferRelativeResize="0"/>
          <p:nvPr/>
        </p:nvPicPr>
        <p:blipFill rotWithShape="1">
          <a:blip r:embed="rId3">
            <a:alphaModFix/>
          </a:blip>
          <a:srcRect/>
          <a:stretch/>
        </p:blipFill>
        <p:spPr>
          <a:xfrm>
            <a:off x="7248128" y="1844824"/>
            <a:ext cx="4284241" cy="2411869"/>
          </a:xfrm>
          <a:prstGeom prst="rect">
            <a:avLst/>
          </a:prstGeom>
          <a:noFill/>
          <a:ln>
            <a:noFill/>
          </a:ln>
        </p:spPr>
      </p:pic>
      <p:graphicFrame>
        <p:nvGraphicFramePr>
          <p:cNvPr id="486" name="Google Shape;486;p44"/>
          <p:cNvGraphicFramePr/>
          <p:nvPr/>
        </p:nvGraphicFramePr>
        <p:xfrm>
          <a:off x="477176" y="2823186"/>
          <a:ext cx="6274150" cy="2220020"/>
        </p:xfrm>
        <a:graphic>
          <a:graphicData uri="http://schemas.openxmlformats.org/drawingml/2006/table">
            <a:tbl>
              <a:tblPr firstRow="1" bandRow="1">
                <a:noFill/>
                <a:tableStyleId>{A001AF7C-0A5F-4884-8A91-E7FA75B8662E}</a:tableStyleId>
              </a:tblPr>
              <a:tblGrid>
                <a:gridCol w="3137075"/>
                <a:gridCol w="3137075"/>
              </a:tblGrid>
              <a:tr h="1169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370850">
                <a:tc>
                  <a:txBody>
                    <a:bodyPr/>
                    <a:lstStyle/>
                    <a:p>
                      <a:pPr marL="0" marR="0" lvl="0" indent="0" algn="l" rtl="0">
                        <a:spcBef>
                          <a:spcPts val="0"/>
                        </a:spcBef>
                        <a:spcAft>
                          <a:spcPts val="0"/>
                        </a:spcAft>
                        <a:buNone/>
                      </a:pPr>
                      <a:r>
                        <a:rPr lang="fr-FR" sz="1800"/>
                        <a:t>1ère équipe</a:t>
                      </a:r>
                      <a:endParaRPr sz="1800"/>
                    </a:p>
                  </a:txBody>
                  <a:tcPr marL="91450" marR="91450" marT="45725" marB="45725"/>
                </a:tc>
                <a:tc>
                  <a:txBody>
                    <a:bodyPr/>
                    <a:lstStyle/>
                    <a:p>
                      <a:pPr marL="0" marR="0" lvl="0" indent="0" algn="l" rtl="0">
                        <a:spcBef>
                          <a:spcPts val="0"/>
                        </a:spcBef>
                        <a:spcAft>
                          <a:spcPts val="0"/>
                        </a:spcAft>
                        <a:buNone/>
                      </a:pPr>
                      <a:r>
                        <a:rPr lang="fr-FR" sz="1800"/>
                        <a:t>8 points</a:t>
                      </a:r>
                      <a:endParaRPr sz="1800"/>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ts val="1800"/>
                        <a:buFont typeface="Arial"/>
                        <a:buNone/>
                      </a:pPr>
                      <a:r>
                        <a:rPr lang="fr-FR" sz="1800"/>
                        <a:t>2ème équipe</a:t>
                      </a:r>
                      <a:endParaRPr sz="1800"/>
                    </a:p>
                  </a:txBody>
                  <a:tcPr marL="91450" marR="91450" marT="45725" marB="45725"/>
                </a:tc>
                <a:tc>
                  <a:txBody>
                    <a:bodyPr/>
                    <a:lstStyle/>
                    <a:p>
                      <a:pPr marL="0" marR="0" lvl="0" indent="0" algn="l" rtl="0">
                        <a:spcBef>
                          <a:spcPts val="0"/>
                        </a:spcBef>
                        <a:spcAft>
                          <a:spcPts val="0"/>
                        </a:spcAft>
                        <a:buNone/>
                      </a:pPr>
                      <a:r>
                        <a:rPr lang="fr-FR" sz="1800"/>
                        <a:t>6 points</a:t>
                      </a:r>
                      <a:endParaRPr sz="1800"/>
                    </a:p>
                  </a:txBody>
                  <a:tcPr marL="91450" marR="91450" marT="45725" marB="45725"/>
                </a:tc>
              </a:tr>
              <a:tr h="370850">
                <a:tc>
                  <a:txBody>
                    <a:bodyPr/>
                    <a:lstStyle/>
                    <a:p>
                      <a:pPr marL="0" marR="0" lvl="0" indent="0" algn="l" rtl="0">
                        <a:spcBef>
                          <a:spcPts val="0"/>
                        </a:spcBef>
                        <a:spcAft>
                          <a:spcPts val="0"/>
                        </a:spcAft>
                        <a:buNone/>
                      </a:pPr>
                      <a:r>
                        <a:rPr lang="fr-FR" sz="1800"/>
                        <a:t>3ème équipe</a:t>
                      </a:r>
                      <a:endParaRPr sz="1800"/>
                    </a:p>
                  </a:txBody>
                  <a:tcPr marL="91450" marR="91450" marT="45725" marB="45725"/>
                </a:tc>
                <a:tc>
                  <a:txBody>
                    <a:bodyPr/>
                    <a:lstStyle/>
                    <a:p>
                      <a:pPr marL="0" marR="0" lvl="0" indent="0" algn="l" rtl="0">
                        <a:spcBef>
                          <a:spcPts val="0"/>
                        </a:spcBef>
                        <a:spcAft>
                          <a:spcPts val="0"/>
                        </a:spcAft>
                        <a:buNone/>
                      </a:pPr>
                      <a:r>
                        <a:rPr lang="fr-FR" sz="1800"/>
                        <a:t>4 points</a:t>
                      </a:r>
                      <a:endParaRPr sz="1800"/>
                    </a:p>
                  </a:txBody>
                  <a:tcPr marL="91450" marR="91450" marT="45725" marB="45725"/>
                </a:tc>
              </a:tr>
              <a:tr h="370850">
                <a:tc>
                  <a:txBody>
                    <a:bodyPr/>
                    <a:lstStyle/>
                    <a:p>
                      <a:pPr marL="0" marR="0" lvl="0" indent="0" algn="l" rtl="0">
                        <a:spcBef>
                          <a:spcPts val="0"/>
                        </a:spcBef>
                        <a:spcAft>
                          <a:spcPts val="0"/>
                        </a:spcAft>
                        <a:buNone/>
                      </a:pPr>
                      <a:r>
                        <a:rPr lang="fr-FR" sz="1800"/>
                        <a:t>4ème équipe</a:t>
                      </a:r>
                      <a:endParaRPr sz="1800"/>
                    </a:p>
                  </a:txBody>
                  <a:tcPr marL="91450" marR="91450" marT="45725" marB="45725"/>
                </a:tc>
                <a:tc>
                  <a:txBody>
                    <a:bodyPr/>
                    <a:lstStyle/>
                    <a:p>
                      <a:pPr marL="0" marR="0" lvl="0" indent="0" algn="l" rtl="0">
                        <a:spcBef>
                          <a:spcPts val="0"/>
                        </a:spcBef>
                        <a:spcAft>
                          <a:spcPts val="0"/>
                        </a:spcAft>
                        <a:buNone/>
                      </a:pPr>
                      <a:r>
                        <a:rPr lang="fr-FR" sz="1800"/>
                        <a:t>3 points</a:t>
                      </a:r>
                      <a:endParaRPr sz="1800"/>
                    </a:p>
                  </a:txBody>
                  <a:tcPr marL="91450" marR="91450" marT="45725" marB="45725"/>
                </a:tc>
              </a:tr>
              <a:tr h="370850">
                <a:tc>
                  <a:txBody>
                    <a:bodyPr/>
                    <a:lstStyle/>
                    <a:p>
                      <a:pPr marL="0" marR="0" lvl="0" indent="0" algn="l" rtl="0">
                        <a:spcBef>
                          <a:spcPts val="0"/>
                        </a:spcBef>
                        <a:spcAft>
                          <a:spcPts val="0"/>
                        </a:spcAft>
                        <a:buNone/>
                      </a:pPr>
                      <a:r>
                        <a:rPr lang="fr-FR" sz="1800"/>
                        <a:t>5ème équipe</a:t>
                      </a:r>
                      <a:endParaRPr sz="1800"/>
                    </a:p>
                  </a:txBody>
                  <a:tcPr marL="91450" marR="91450" marT="45725" marB="45725"/>
                </a:tc>
                <a:tc>
                  <a:txBody>
                    <a:bodyPr/>
                    <a:lstStyle/>
                    <a:p>
                      <a:pPr marL="0" marR="0" lvl="0" indent="0" algn="l" rtl="0">
                        <a:spcBef>
                          <a:spcPts val="0"/>
                        </a:spcBef>
                        <a:spcAft>
                          <a:spcPts val="0"/>
                        </a:spcAft>
                        <a:buNone/>
                      </a:pPr>
                      <a:r>
                        <a:rPr lang="fr-FR" sz="1800"/>
                        <a:t>2 point</a:t>
                      </a:r>
                      <a:endParaRPr sz="1800"/>
                    </a:p>
                  </a:txBody>
                  <a:tcPr marL="91450" marR="91450" marT="45725" marB="45725"/>
                </a:tc>
              </a:tr>
            </a:tbl>
          </a:graphicData>
        </a:graphic>
      </p:graphicFrame>
      <p:sp>
        <p:nvSpPr>
          <p:cNvPr id="487" name="Google Shape;487;p44"/>
          <p:cNvSpPr txBox="1"/>
          <p:nvPr/>
        </p:nvSpPr>
        <p:spPr>
          <a:xfrm>
            <a:off x="7248127" y="4268676"/>
            <a:ext cx="4284241" cy="7294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200" i="1">
                <a:solidFill>
                  <a:schemeClr val="dk1"/>
                </a:solidFill>
                <a:latin typeface="Arial"/>
                <a:ea typeface="Arial"/>
                <a:cs typeface="Arial"/>
                <a:sym typeface="Arial"/>
              </a:rPr>
              <a:t>Mars Sample Return (MSR) aura besoin du Earth Return Orbiter (ERO) pour capturer les échantillons de Mars et les ramener sur Terre. Décollage en 2026, retour d’ici 2031</a:t>
            </a:r>
            <a:endParaRPr sz="1200" i="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Bon courage !</a:t>
            </a:r>
            <a:endParaRPr lang="en-GB" dirty="0"/>
          </a:p>
        </p:txBody>
      </p:sp>
      <p:sp>
        <p:nvSpPr>
          <p:cNvPr id="3" name="Date Placeholder 2"/>
          <p:cNvSpPr>
            <a:spLocks noGrp="1"/>
          </p:cNvSpPr>
          <p:nvPr>
            <p:ph type="dt" sz="half" idx="10"/>
          </p:nvPr>
        </p:nvSpPr>
        <p:spPr/>
        <p:txBody>
          <a:bodyPr/>
          <a:lstStyle/>
          <a:p>
            <a:r>
              <a:rPr lang="fr-FR" altLang="de-DE" smtClean="0"/>
              <a:t>18 June, 2021</a:t>
            </a:r>
            <a:endParaRPr lang="de-DE" altLang="de-DE"/>
          </a:p>
        </p:txBody>
      </p:sp>
      <p:sp>
        <p:nvSpPr>
          <p:cNvPr id="4" name="Footer Placeholder 3"/>
          <p:cNvSpPr>
            <a:spLocks noGrp="1"/>
          </p:cNvSpPr>
          <p:nvPr>
            <p:ph type="ftr" sz="quarter" idx="11"/>
          </p:nvPr>
        </p:nvSpPr>
        <p:spPr>
          <a:xfrm>
            <a:off x="2236498" y="6453333"/>
            <a:ext cx="8296104" cy="216000"/>
          </a:xfrm>
        </p:spPr>
        <p:txBody>
          <a:bodyPr/>
          <a:lstStyle/>
          <a:p>
            <a:r>
              <a:rPr lang="en-GB" altLang="de-DE" smtClean="0"/>
              <a:t>Automatic Maneuver Detection</a:t>
            </a:r>
            <a:endParaRPr lang="de-DE" altLang="de-DE"/>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22</a:t>
            </a:fld>
            <a:endParaRPr lang="de-DE" altLang="de-DE"/>
          </a:p>
        </p:txBody>
      </p:sp>
    </p:spTree>
    <p:extLst>
      <p:ext uri="{BB962C8B-B14F-4D97-AF65-F5344CB8AC3E}">
        <p14:creationId xmlns:p14="http://schemas.microsoft.com/office/powerpoint/2010/main" val="2147419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Contexte</a:t>
            </a:r>
            <a:endParaRPr lang="en-GB" dirty="0"/>
          </a:p>
        </p:txBody>
      </p:sp>
      <p:sp>
        <p:nvSpPr>
          <p:cNvPr id="3" name="Date Placeholder 2"/>
          <p:cNvSpPr>
            <a:spLocks noGrp="1"/>
          </p:cNvSpPr>
          <p:nvPr>
            <p:ph type="dt" sz="half" idx="10"/>
          </p:nvPr>
        </p:nvSpPr>
        <p:spPr/>
        <p:txBody>
          <a:bodyPr/>
          <a:lstStyle/>
          <a:p>
            <a:r>
              <a:rPr lang="fr-FR" altLang="de-DE" smtClean="0"/>
              <a:t>18 June, 2021</a:t>
            </a:r>
            <a:endParaRPr lang="de-DE" altLang="de-DE"/>
          </a:p>
        </p:txBody>
      </p:sp>
      <p:sp>
        <p:nvSpPr>
          <p:cNvPr id="4" name="Footer Placeholder 3"/>
          <p:cNvSpPr>
            <a:spLocks noGrp="1"/>
          </p:cNvSpPr>
          <p:nvPr>
            <p:ph type="ftr" sz="quarter" idx="11"/>
          </p:nvPr>
        </p:nvSpPr>
        <p:spPr/>
        <p:txBody>
          <a:bodyPr/>
          <a:lstStyle/>
          <a:p>
            <a:r>
              <a:rPr lang="en-GB" altLang="de-DE" smtClean="0"/>
              <a:t>Automatic Maneuver Detection</a:t>
            </a:r>
            <a:endParaRPr lang="de-DE" altLang="de-DE"/>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3</a:t>
            </a:fld>
            <a:endParaRPr lang="de-DE" altLang="de-DE"/>
          </a:p>
        </p:txBody>
      </p:sp>
    </p:spTree>
    <p:extLst>
      <p:ext uri="{BB962C8B-B14F-4D97-AF65-F5344CB8AC3E}">
        <p14:creationId xmlns:p14="http://schemas.microsoft.com/office/powerpoint/2010/main" val="922171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b="1"/>
              <a:t>Contexte</a:t>
            </a:r>
            <a:br>
              <a:rPr lang="fr-FR" b="1"/>
            </a:br>
            <a:r>
              <a:rPr lang="fr-FR" b="1"/>
              <a:t/>
            </a:r>
            <a:br>
              <a:rPr lang="fr-FR" b="1"/>
            </a:br>
            <a:endParaRPr b="1"/>
          </a:p>
        </p:txBody>
      </p:sp>
      <p:sp>
        <p:nvSpPr>
          <p:cNvPr id="247" name="Google Shape;247;p30"/>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248" name="Google Shape;248;p30"/>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4</a:t>
            </a:fld>
            <a:endParaRPr/>
          </a:p>
        </p:txBody>
      </p:sp>
      <p:sp>
        <p:nvSpPr>
          <p:cNvPr id="249" name="Google Shape;249;p30"/>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250" name="Google Shape;250;p30"/>
          <p:cNvSpPr txBox="1"/>
          <p:nvPr/>
        </p:nvSpPr>
        <p:spPr>
          <a:xfrm>
            <a:off x="235518" y="1194421"/>
            <a:ext cx="11249698" cy="4896544"/>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fr-FR" sz="2500">
                <a:solidFill>
                  <a:schemeClr val="dk2"/>
                </a:solidFill>
                <a:latin typeface="Arial"/>
                <a:ea typeface="Arial"/>
                <a:cs typeface="Arial"/>
                <a:sym typeface="Arial"/>
              </a:rPr>
              <a:t>La propagation d’orbite permet de prédire la position et la vitesse d’un objet dans l’espace.</a:t>
            </a:r>
            <a:endParaRPr/>
          </a:p>
          <a:p>
            <a:pPr marL="0" marR="0" lvl="0" indent="0" algn="l" rtl="0">
              <a:lnSpc>
                <a:spcPct val="110000"/>
              </a:lnSpc>
              <a:spcBef>
                <a:spcPts val="0"/>
              </a:spcBef>
              <a:spcAft>
                <a:spcPts val="0"/>
              </a:spcAft>
              <a:buNone/>
            </a:pPr>
            <a:endParaRPr sz="2500">
              <a:solidFill>
                <a:schemeClr val="dk2"/>
              </a:solidFill>
              <a:latin typeface="Arial"/>
              <a:ea typeface="Arial"/>
              <a:cs typeface="Arial"/>
              <a:sym typeface="Arial"/>
            </a:endParaRPr>
          </a:p>
          <a:p>
            <a:pPr marL="0" marR="0" lvl="0" indent="0" algn="l" rtl="0">
              <a:lnSpc>
                <a:spcPct val="110000"/>
              </a:lnSpc>
              <a:spcBef>
                <a:spcPts val="0"/>
              </a:spcBef>
              <a:spcAft>
                <a:spcPts val="0"/>
              </a:spcAft>
              <a:buNone/>
            </a:pPr>
            <a:r>
              <a:rPr lang="fr-FR" sz="2500">
                <a:solidFill>
                  <a:schemeClr val="dk2"/>
                </a:solidFill>
                <a:latin typeface="Arial"/>
                <a:ea typeface="Arial"/>
                <a:cs typeface="Arial"/>
                <a:sym typeface="Arial"/>
              </a:rPr>
              <a:t>	</a:t>
            </a:r>
            <a:endParaRPr/>
          </a:p>
          <a:p>
            <a:pPr marL="0" marR="0" lvl="0" indent="0" algn="l" rtl="0">
              <a:lnSpc>
                <a:spcPct val="110000"/>
              </a:lnSpc>
              <a:spcBef>
                <a:spcPts val="0"/>
              </a:spcBef>
              <a:spcAft>
                <a:spcPts val="0"/>
              </a:spcAft>
              <a:buNone/>
            </a:pPr>
            <a:endParaRPr sz="2500">
              <a:solidFill>
                <a:schemeClr val="dk2"/>
              </a:solidFill>
              <a:latin typeface="Arial"/>
              <a:ea typeface="Arial"/>
              <a:cs typeface="Arial"/>
              <a:sym typeface="Arial"/>
            </a:endParaRPr>
          </a:p>
        </p:txBody>
      </p:sp>
      <p:cxnSp>
        <p:nvCxnSpPr>
          <p:cNvPr id="251" name="Google Shape;251;p30"/>
          <p:cNvCxnSpPr/>
          <p:nvPr/>
        </p:nvCxnSpPr>
        <p:spPr>
          <a:xfrm rot="10800000">
            <a:off x="4701543" y="2276835"/>
            <a:ext cx="0" cy="3384376"/>
          </a:xfrm>
          <a:prstGeom prst="straightConnector1">
            <a:avLst/>
          </a:prstGeom>
          <a:solidFill>
            <a:schemeClr val="lt1"/>
          </a:solidFill>
          <a:ln w="9525" cap="flat" cmpd="sng">
            <a:solidFill>
              <a:schemeClr val="dk1"/>
            </a:solidFill>
            <a:prstDash val="solid"/>
            <a:round/>
            <a:headEnd type="none" w="sm" len="sm"/>
            <a:tailEnd type="triangle" w="med" len="med"/>
          </a:ln>
        </p:spPr>
      </p:cxnSp>
      <p:cxnSp>
        <p:nvCxnSpPr>
          <p:cNvPr id="252" name="Google Shape;252;p30"/>
          <p:cNvCxnSpPr/>
          <p:nvPr/>
        </p:nvCxnSpPr>
        <p:spPr>
          <a:xfrm>
            <a:off x="4701543" y="5661211"/>
            <a:ext cx="7272808" cy="0"/>
          </a:xfrm>
          <a:prstGeom prst="straightConnector1">
            <a:avLst/>
          </a:prstGeom>
          <a:solidFill>
            <a:schemeClr val="lt1"/>
          </a:solidFill>
          <a:ln w="9525" cap="flat" cmpd="sng">
            <a:solidFill>
              <a:schemeClr val="dk1"/>
            </a:solidFill>
            <a:prstDash val="solid"/>
            <a:round/>
            <a:headEnd type="none" w="sm" len="sm"/>
            <a:tailEnd type="triangle" w="med" len="med"/>
          </a:ln>
        </p:spPr>
      </p:cxnSp>
      <p:sp>
        <p:nvSpPr>
          <p:cNvPr id="253" name="Google Shape;253;p30"/>
          <p:cNvSpPr txBox="1"/>
          <p:nvPr/>
        </p:nvSpPr>
        <p:spPr>
          <a:xfrm rot="-5400000">
            <a:off x="4069893" y="2754919"/>
            <a:ext cx="902811"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i="1">
                <a:solidFill>
                  <a:schemeClr val="dk1"/>
                </a:solidFill>
                <a:latin typeface="Arial"/>
                <a:ea typeface="Arial"/>
                <a:cs typeface="Arial"/>
                <a:sym typeface="Arial"/>
              </a:rPr>
              <a:t>Précision</a:t>
            </a:r>
            <a:endParaRPr sz="1361" i="1">
              <a:solidFill>
                <a:schemeClr val="dk1"/>
              </a:solidFill>
              <a:latin typeface="Arial"/>
              <a:ea typeface="Arial"/>
              <a:cs typeface="Arial"/>
              <a:sym typeface="Arial"/>
            </a:endParaRPr>
          </a:p>
        </p:txBody>
      </p:sp>
      <p:sp>
        <p:nvSpPr>
          <p:cNvPr id="254" name="Google Shape;254;p30"/>
          <p:cNvSpPr txBox="1"/>
          <p:nvPr/>
        </p:nvSpPr>
        <p:spPr>
          <a:xfrm>
            <a:off x="10506928" y="5699780"/>
            <a:ext cx="1441420"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i="1">
                <a:solidFill>
                  <a:schemeClr val="dk1"/>
                </a:solidFill>
                <a:latin typeface="Arial"/>
                <a:ea typeface="Arial"/>
                <a:cs typeface="Arial"/>
                <a:sym typeface="Arial"/>
              </a:rPr>
              <a:t>Temps de calcul</a:t>
            </a:r>
            <a:endParaRPr sz="1361" i="1">
              <a:solidFill>
                <a:schemeClr val="dk1"/>
              </a:solidFill>
              <a:latin typeface="Arial"/>
              <a:ea typeface="Arial"/>
              <a:cs typeface="Arial"/>
              <a:sym typeface="Arial"/>
            </a:endParaRPr>
          </a:p>
        </p:txBody>
      </p:sp>
      <p:sp>
        <p:nvSpPr>
          <p:cNvPr id="255" name="Google Shape;255;p30"/>
          <p:cNvSpPr/>
          <p:nvPr/>
        </p:nvSpPr>
        <p:spPr>
          <a:xfrm>
            <a:off x="4773551" y="4550223"/>
            <a:ext cx="2592288" cy="980686"/>
          </a:xfrm>
          <a:prstGeom prst="ellipse">
            <a:avLst/>
          </a:prstGeom>
          <a:solidFill>
            <a:srgbClr val="B4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fr-FR" sz="1200">
                <a:solidFill>
                  <a:schemeClr val="dk1"/>
                </a:solidFill>
                <a:latin typeface="Arial"/>
                <a:ea typeface="Arial"/>
                <a:cs typeface="Arial"/>
                <a:sym typeface="Arial"/>
              </a:rPr>
              <a:t>Propagateurs analytiques (képlérien, Eckstein-Hechler)</a:t>
            </a:r>
            <a:endParaRPr sz="1200">
              <a:solidFill>
                <a:schemeClr val="dk1"/>
              </a:solidFill>
              <a:latin typeface="Arial"/>
              <a:ea typeface="Arial"/>
              <a:cs typeface="Arial"/>
              <a:sym typeface="Arial"/>
            </a:endParaRPr>
          </a:p>
        </p:txBody>
      </p:sp>
      <p:sp>
        <p:nvSpPr>
          <p:cNvPr id="256" name="Google Shape;256;p30"/>
          <p:cNvSpPr/>
          <p:nvPr/>
        </p:nvSpPr>
        <p:spPr>
          <a:xfrm>
            <a:off x="5860367" y="3642693"/>
            <a:ext cx="2592288" cy="980686"/>
          </a:xfrm>
          <a:prstGeom prst="ellipse">
            <a:avLst/>
          </a:prstGeom>
          <a:solidFill>
            <a:srgbClr val="B4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fr-FR" sz="1200">
                <a:solidFill>
                  <a:schemeClr val="dk1"/>
                </a:solidFill>
                <a:latin typeface="Arial"/>
                <a:ea typeface="Arial"/>
                <a:cs typeface="Arial"/>
                <a:sym typeface="Arial"/>
              </a:rPr>
              <a:t>Propagateurs semi-analytiques (ex: DSST)</a:t>
            </a:r>
            <a:endParaRPr sz="1200">
              <a:solidFill>
                <a:schemeClr val="dk1"/>
              </a:solidFill>
              <a:latin typeface="Arial"/>
              <a:ea typeface="Arial"/>
              <a:cs typeface="Arial"/>
              <a:sym typeface="Arial"/>
            </a:endParaRPr>
          </a:p>
        </p:txBody>
      </p:sp>
      <p:sp>
        <p:nvSpPr>
          <p:cNvPr id="257" name="Google Shape;257;p30"/>
          <p:cNvSpPr/>
          <p:nvPr/>
        </p:nvSpPr>
        <p:spPr>
          <a:xfrm>
            <a:off x="9141608" y="2761356"/>
            <a:ext cx="2592288" cy="980686"/>
          </a:xfrm>
          <a:prstGeom prst="ellipse">
            <a:avLst/>
          </a:prstGeom>
          <a:solidFill>
            <a:srgbClr val="B4E3F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fr-FR" sz="1200">
                <a:solidFill>
                  <a:schemeClr val="dk1"/>
                </a:solidFill>
                <a:latin typeface="Arial"/>
                <a:ea typeface="Arial"/>
                <a:cs typeface="Arial"/>
                <a:sym typeface="Arial"/>
              </a:rPr>
              <a:t>Propagateurs numériques</a:t>
            </a:r>
            <a:endParaRPr sz="1200">
              <a:solidFill>
                <a:schemeClr val="dk1"/>
              </a:solidFill>
              <a:latin typeface="Arial"/>
              <a:ea typeface="Arial"/>
              <a:cs typeface="Arial"/>
              <a:sym typeface="Arial"/>
            </a:endParaRPr>
          </a:p>
        </p:txBody>
      </p:sp>
      <p:sp>
        <p:nvSpPr>
          <p:cNvPr id="258" name="Google Shape;258;p30"/>
          <p:cNvSpPr/>
          <p:nvPr/>
        </p:nvSpPr>
        <p:spPr>
          <a:xfrm>
            <a:off x="4655840" y="2761356"/>
            <a:ext cx="2592288" cy="980686"/>
          </a:xfrm>
          <a:prstGeom prst="ellipse">
            <a:avLst/>
          </a:prstGeom>
          <a:solidFill>
            <a:srgbClr val="FF8EA3"/>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fr-FR"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59" name="Google Shape;259;p30"/>
          <p:cNvSpPr txBox="1"/>
          <p:nvPr/>
        </p:nvSpPr>
        <p:spPr>
          <a:xfrm>
            <a:off x="123775" y="2357428"/>
            <a:ext cx="4168775" cy="32231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chemeClr val="dk1"/>
              </a:buClr>
              <a:buSzPts val="1361"/>
              <a:buFont typeface="Arial"/>
              <a:buChar char="•"/>
            </a:pPr>
            <a:r>
              <a:rPr lang="fr-FR" sz="1361">
                <a:solidFill>
                  <a:schemeClr val="dk1"/>
                </a:solidFill>
                <a:latin typeface="Arial"/>
                <a:ea typeface="Arial"/>
                <a:cs typeface="Arial"/>
                <a:sym typeface="Arial"/>
              </a:rPr>
              <a:t>De nombreux propagateurs existent actuellement</a:t>
            </a:r>
            <a:endParaRPr sz="1361">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361"/>
              <a:buFont typeface="Arial"/>
              <a:buChar char="•"/>
            </a:pPr>
            <a:r>
              <a:rPr lang="fr-FR" sz="1361">
                <a:solidFill>
                  <a:schemeClr val="dk1"/>
                </a:solidFill>
                <a:latin typeface="Arial"/>
                <a:ea typeface="Arial"/>
                <a:cs typeface="Arial"/>
                <a:sym typeface="Arial"/>
              </a:rPr>
              <a:t>Les propagateurs </a:t>
            </a:r>
            <a:r>
              <a:rPr lang="fr-FR" sz="1361" b="1">
                <a:solidFill>
                  <a:schemeClr val="dk1"/>
                </a:solidFill>
                <a:latin typeface="Arial"/>
                <a:ea typeface="Arial"/>
                <a:cs typeface="Arial"/>
                <a:sym typeface="Arial"/>
              </a:rPr>
              <a:t>numériques</a:t>
            </a:r>
            <a:r>
              <a:rPr lang="fr-FR" sz="1361">
                <a:solidFill>
                  <a:schemeClr val="dk1"/>
                </a:solidFill>
                <a:latin typeface="Arial"/>
                <a:ea typeface="Arial"/>
                <a:cs typeface="Arial"/>
                <a:sym typeface="Arial"/>
              </a:rPr>
              <a:t> réalisent une integration des forces pas à pas.</a:t>
            </a:r>
            <a:endParaRPr/>
          </a:p>
          <a:p>
            <a:pPr marL="285750" marR="0" lvl="0" indent="-285750" algn="l" rtl="0">
              <a:lnSpc>
                <a:spcPct val="115000"/>
              </a:lnSpc>
              <a:spcBef>
                <a:spcPts val="0"/>
              </a:spcBef>
              <a:spcAft>
                <a:spcPts val="0"/>
              </a:spcAft>
              <a:buClr>
                <a:schemeClr val="dk1"/>
              </a:buClr>
              <a:buSzPts val="1361"/>
              <a:buFont typeface="Arial"/>
              <a:buChar char="•"/>
            </a:pPr>
            <a:r>
              <a:rPr lang="fr-FR" sz="1361">
                <a:solidFill>
                  <a:schemeClr val="dk1"/>
                </a:solidFill>
                <a:latin typeface="Arial"/>
                <a:ea typeface="Arial"/>
                <a:cs typeface="Arial"/>
                <a:sym typeface="Arial"/>
              </a:rPr>
              <a:t>Les propagateurs </a:t>
            </a:r>
            <a:r>
              <a:rPr lang="fr-FR" sz="1361" b="1">
                <a:solidFill>
                  <a:schemeClr val="dk1"/>
                </a:solidFill>
                <a:latin typeface="Arial"/>
                <a:ea typeface="Arial"/>
                <a:cs typeface="Arial"/>
                <a:sym typeface="Arial"/>
              </a:rPr>
              <a:t>analytiques</a:t>
            </a:r>
            <a:r>
              <a:rPr lang="fr-FR" sz="1361">
                <a:solidFill>
                  <a:schemeClr val="dk1"/>
                </a:solidFill>
                <a:latin typeface="Arial"/>
                <a:ea typeface="Arial"/>
                <a:cs typeface="Arial"/>
                <a:sym typeface="Arial"/>
              </a:rPr>
              <a:t> reposent sur des modèles simplifies d’orbitographie permettant de propager en une seule fois.</a:t>
            </a:r>
            <a:endParaRPr/>
          </a:p>
          <a:p>
            <a:pPr marL="285750" marR="0" lvl="0" indent="-285750" algn="l" rtl="0">
              <a:lnSpc>
                <a:spcPct val="115000"/>
              </a:lnSpc>
              <a:spcBef>
                <a:spcPts val="0"/>
              </a:spcBef>
              <a:spcAft>
                <a:spcPts val="0"/>
              </a:spcAft>
              <a:buClr>
                <a:schemeClr val="dk1"/>
              </a:buClr>
              <a:buSzPts val="1361"/>
              <a:buFont typeface="Arial"/>
              <a:buChar char="•"/>
            </a:pPr>
            <a:r>
              <a:rPr lang="fr-FR" sz="1361">
                <a:solidFill>
                  <a:schemeClr val="dk1"/>
                </a:solidFill>
                <a:latin typeface="Arial"/>
                <a:ea typeface="Arial"/>
                <a:cs typeface="Arial"/>
                <a:sym typeface="Arial"/>
              </a:rPr>
              <a:t>Les propagateurs </a:t>
            </a:r>
            <a:r>
              <a:rPr lang="fr-FR" sz="1361" b="1">
                <a:solidFill>
                  <a:schemeClr val="dk1"/>
                </a:solidFill>
                <a:latin typeface="Arial"/>
                <a:ea typeface="Arial"/>
                <a:cs typeface="Arial"/>
                <a:sym typeface="Arial"/>
              </a:rPr>
              <a:t>semi-analytiques</a:t>
            </a:r>
            <a:r>
              <a:rPr lang="fr-FR" sz="1361">
                <a:solidFill>
                  <a:schemeClr val="dk1"/>
                </a:solidFill>
                <a:latin typeface="Arial"/>
                <a:ea typeface="Arial"/>
                <a:cs typeface="Arial"/>
                <a:sym typeface="Arial"/>
              </a:rPr>
              <a:t> propagent analytiquement les éléments moyens et numériquement les deltas.</a:t>
            </a:r>
            <a:endParaRPr/>
          </a:p>
          <a:p>
            <a:pPr marL="285750" marR="0" lvl="0" indent="-285750" algn="l" rtl="0">
              <a:lnSpc>
                <a:spcPct val="115000"/>
              </a:lnSpc>
              <a:spcBef>
                <a:spcPts val="0"/>
              </a:spcBef>
              <a:spcAft>
                <a:spcPts val="0"/>
              </a:spcAft>
              <a:buClr>
                <a:schemeClr val="dk1"/>
              </a:buClr>
              <a:buSzPts val="1361"/>
              <a:buFont typeface="Arial"/>
              <a:buChar char="•"/>
            </a:pPr>
            <a:r>
              <a:rPr lang="fr-FR" sz="1361">
                <a:solidFill>
                  <a:schemeClr val="dk1"/>
                </a:solidFill>
                <a:latin typeface="Arial"/>
                <a:ea typeface="Arial"/>
                <a:cs typeface="Arial"/>
                <a:sym typeface="Arial"/>
              </a:rPr>
              <a:t>Globalement, plus ils sont gourmands en temps de calcul plus ils sont précis</a:t>
            </a:r>
            <a:endParaRPr/>
          </a:p>
          <a:p>
            <a:pPr marL="285750" marR="0" lvl="0" indent="-199326" algn="ctr" rtl="0">
              <a:lnSpc>
                <a:spcPct val="115000"/>
              </a:lnSpc>
              <a:spcBef>
                <a:spcPts val="0"/>
              </a:spcBef>
              <a:spcAft>
                <a:spcPts val="0"/>
              </a:spcAft>
              <a:buClr>
                <a:schemeClr val="dk1"/>
              </a:buClr>
              <a:buSzPts val="1361"/>
              <a:buFont typeface="Arial"/>
              <a:buNone/>
            </a:pPr>
            <a:endParaRPr sz="136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72407" y="605235"/>
            <a:ext cx="11249698" cy="530021"/>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b="1"/>
              <a:t>Situations problèmatiques</a:t>
            </a:r>
            <a:endParaRPr b="1"/>
          </a:p>
        </p:txBody>
      </p:sp>
      <p:sp>
        <p:nvSpPr>
          <p:cNvPr id="265" name="Google Shape;265;p31"/>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266" name="Google Shape;266;p31"/>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5</a:t>
            </a:fld>
            <a:endParaRPr/>
          </a:p>
        </p:txBody>
      </p:sp>
      <p:sp>
        <p:nvSpPr>
          <p:cNvPr id="267" name="Google Shape;267;p31"/>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268" name="Google Shape;268;p31"/>
          <p:cNvSpPr/>
          <p:nvPr/>
        </p:nvSpPr>
        <p:spPr>
          <a:xfrm>
            <a:off x="407368" y="1121265"/>
            <a:ext cx="9536360" cy="203902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fr-FR" sz="2500">
                <a:solidFill>
                  <a:schemeClr val="dk2"/>
                </a:solidFill>
                <a:latin typeface="Arial"/>
                <a:ea typeface="Arial"/>
                <a:cs typeface="Arial"/>
                <a:sym typeface="Arial"/>
              </a:rPr>
              <a:t>Deux applications particulières nécessitent des performances de calcul et de précision importantes:</a:t>
            </a:r>
            <a:endParaRPr/>
          </a:p>
          <a:p>
            <a:pPr marL="0" marR="0" lvl="0" indent="0" algn="ctr" rtl="0">
              <a:lnSpc>
                <a:spcPct val="115000"/>
              </a:lnSpc>
              <a:spcBef>
                <a:spcPts val="0"/>
              </a:spcBef>
              <a:spcAft>
                <a:spcPts val="0"/>
              </a:spcAft>
              <a:buNone/>
            </a:pPr>
            <a:endParaRPr sz="200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2000">
              <a:solidFill>
                <a:schemeClr val="dk1"/>
              </a:solidFill>
              <a:latin typeface="Arial"/>
              <a:ea typeface="Arial"/>
              <a:cs typeface="Arial"/>
              <a:sym typeface="Arial"/>
            </a:endParaRPr>
          </a:p>
          <a:p>
            <a:pPr marL="0" marR="0" lvl="0" indent="0" algn="ctr" rtl="0">
              <a:lnSpc>
                <a:spcPct val="115000"/>
              </a:lnSpc>
              <a:spcBef>
                <a:spcPts val="0"/>
              </a:spcBef>
              <a:spcAft>
                <a:spcPts val="0"/>
              </a:spcAft>
              <a:buNone/>
            </a:pPr>
            <a:endParaRPr sz="2000">
              <a:solidFill>
                <a:srgbClr val="00205B"/>
              </a:solidFill>
              <a:latin typeface="Arial"/>
              <a:ea typeface="Arial"/>
              <a:cs typeface="Arial"/>
              <a:sym typeface="Arial"/>
            </a:endParaRPr>
          </a:p>
        </p:txBody>
      </p:sp>
      <p:pic>
        <p:nvPicPr>
          <p:cNvPr id="269" name="Google Shape;269;p31" descr="Surveillance de l'espace : l'américain LeoLabs s'implante ..."/>
          <p:cNvPicPr preferRelativeResize="0"/>
          <p:nvPr/>
        </p:nvPicPr>
        <p:blipFill rotWithShape="1">
          <a:blip r:embed="rId3">
            <a:alphaModFix/>
          </a:blip>
          <a:srcRect/>
          <a:stretch/>
        </p:blipFill>
        <p:spPr>
          <a:xfrm>
            <a:off x="1703512" y="2054910"/>
            <a:ext cx="3633291" cy="1816646"/>
          </a:xfrm>
          <a:prstGeom prst="rect">
            <a:avLst/>
          </a:prstGeom>
          <a:noFill/>
          <a:ln>
            <a:noFill/>
          </a:ln>
        </p:spPr>
      </p:pic>
      <p:pic>
        <p:nvPicPr>
          <p:cNvPr id="270" name="Google Shape;270;p31" descr="First GPS III Satellite Launched, but Future Path Still Up ..."/>
          <p:cNvPicPr preferRelativeResize="0"/>
          <p:nvPr/>
        </p:nvPicPr>
        <p:blipFill rotWithShape="1">
          <a:blip r:embed="rId4">
            <a:alphaModFix/>
          </a:blip>
          <a:srcRect/>
          <a:stretch/>
        </p:blipFill>
        <p:spPr>
          <a:xfrm>
            <a:off x="7207029" y="3625998"/>
            <a:ext cx="3248486" cy="1826072"/>
          </a:xfrm>
          <a:prstGeom prst="rect">
            <a:avLst/>
          </a:prstGeom>
          <a:noFill/>
          <a:ln>
            <a:noFill/>
          </a:ln>
        </p:spPr>
      </p:pic>
      <p:sp>
        <p:nvSpPr>
          <p:cNvPr id="271" name="Google Shape;271;p31"/>
          <p:cNvSpPr txBox="1"/>
          <p:nvPr/>
        </p:nvSpPr>
        <p:spPr>
          <a:xfrm>
            <a:off x="2784888" y="5644045"/>
            <a:ext cx="6624736" cy="658642"/>
          </a:xfrm>
          <a:prstGeom prst="rect">
            <a:avLst/>
          </a:prstGeom>
          <a:solidFill>
            <a:srgbClr val="FFC6D0"/>
          </a:solid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600">
                <a:solidFill>
                  <a:schemeClr val="dk1"/>
                </a:solidFill>
                <a:latin typeface="Arial"/>
                <a:ea typeface="Arial"/>
                <a:cs typeface="Arial"/>
                <a:sym typeface="Arial"/>
              </a:rPr>
              <a:t>Besoin d’une solution innovante : tester la faisabilité de la propagation d’orbite par ML, sans modèle physique</a:t>
            </a:r>
            <a:endParaRPr sz="1600">
              <a:solidFill>
                <a:schemeClr val="dk1"/>
              </a:solidFill>
              <a:latin typeface="Arial"/>
              <a:ea typeface="Arial"/>
              <a:cs typeface="Arial"/>
              <a:sym typeface="Arial"/>
            </a:endParaRPr>
          </a:p>
        </p:txBody>
      </p:sp>
      <p:sp>
        <p:nvSpPr>
          <p:cNvPr id="272" name="Google Shape;272;p31"/>
          <p:cNvSpPr txBox="1"/>
          <p:nvPr/>
        </p:nvSpPr>
        <p:spPr>
          <a:xfrm>
            <a:off x="5519936" y="2545427"/>
            <a:ext cx="4935579" cy="835613"/>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15000"/>
              </a:lnSpc>
              <a:spcBef>
                <a:spcPts val="0"/>
              </a:spcBef>
              <a:spcAft>
                <a:spcPts val="0"/>
              </a:spcAft>
              <a:buClr>
                <a:srgbClr val="00205B"/>
              </a:buClr>
              <a:buSzPts val="1400"/>
              <a:buFont typeface="Arial"/>
              <a:buChar char="•"/>
            </a:pPr>
            <a:r>
              <a:rPr lang="fr-FR" sz="1400" b="1">
                <a:solidFill>
                  <a:srgbClr val="00205B"/>
                </a:solidFill>
                <a:latin typeface="Arial"/>
                <a:ea typeface="Arial"/>
                <a:cs typeface="Arial"/>
                <a:sym typeface="Arial"/>
              </a:rPr>
              <a:t>SSA (Space Surveillance Awareness)</a:t>
            </a:r>
            <a:endParaRPr/>
          </a:p>
          <a:p>
            <a:pPr marL="0" marR="0" lvl="0" indent="0" algn="ctr" rtl="0">
              <a:lnSpc>
                <a:spcPct val="115000"/>
              </a:lnSpc>
              <a:spcBef>
                <a:spcPts val="0"/>
              </a:spcBef>
              <a:spcAft>
                <a:spcPts val="0"/>
              </a:spcAft>
              <a:buNone/>
            </a:pPr>
            <a:r>
              <a:rPr lang="fr-FR" sz="1400">
                <a:solidFill>
                  <a:srgbClr val="00205B"/>
                </a:solidFill>
                <a:latin typeface="Arial"/>
                <a:ea typeface="Arial"/>
                <a:cs typeface="Arial"/>
                <a:sym typeface="Arial"/>
              </a:rPr>
              <a:t>Pouvoir propager rapidement et avec précision les orbites de milliers de débris pour prédire les collisions</a:t>
            </a:r>
            <a:endParaRPr/>
          </a:p>
        </p:txBody>
      </p:sp>
      <p:sp>
        <p:nvSpPr>
          <p:cNvPr id="273" name="Google Shape;273;p31"/>
          <p:cNvSpPr txBox="1"/>
          <p:nvPr/>
        </p:nvSpPr>
        <p:spPr>
          <a:xfrm>
            <a:off x="659780" y="4262926"/>
            <a:ext cx="6048672" cy="814518"/>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15000"/>
              </a:lnSpc>
              <a:spcBef>
                <a:spcPts val="0"/>
              </a:spcBef>
              <a:spcAft>
                <a:spcPts val="0"/>
              </a:spcAft>
              <a:buClr>
                <a:srgbClr val="00205B"/>
              </a:buClr>
              <a:buSzPts val="1400"/>
              <a:buFont typeface="Arial"/>
              <a:buChar char="•"/>
            </a:pPr>
            <a:r>
              <a:rPr lang="fr-FR" sz="1400" b="1">
                <a:solidFill>
                  <a:srgbClr val="00205B"/>
                </a:solidFill>
                <a:latin typeface="Arial"/>
                <a:ea typeface="Arial"/>
                <a:cs typeface="Arial"/>
                <a:sym typeface="Arial"/>
              </a:rPr>
              <a:t>Backup bord</a:t>
            </a:r>
            <a:endParaRPr/>
          </a:p>
          <a:p>
            <a:pPr marL="0" marR="0" lvl="0" indent="0" algn="ctr" rtl="0">
              <a:lnSpc>
                <a:spcPct val="115000"/>
              </a:lnSpc>
              <a:spcBef>
                <a:spcPts val="0"/>
              </a:spcBef>
              <a:spcAft>
                <a:spcPts val="0"/>
              </a:spcAft>
              <a:buNone/>
            </a:pPr>
            <a:r>
              <a:rPr lang="fr-FR" sz="1400">
                <a:solidFill>
                  <a:srgbClr val="00205B"/>
                </a:solidFill>
                <a:latin typeface="Arial"/>
                <a:ea typeface="Arial"/>
                <a:cs typeface="Arial"/>
                <a:sym typeface="Arial"/>
              </a:rPr>
              <a:t>Prédire la position du satellite en cas de perte de GPS sans embarquer des propagateurs couteux en puissance de calcul.</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3844" y="2630360"/>
            <a:ext cx="7158758" cy="1372321"/>
          </a:xfrm>
        </p:spPr>
        <p:txBody>
          <a:bodyPr/>
          <a:lstStyle/>
          <a:p>
            <a:r>
              <a:rPr lang="en-GB" dirty="0" smtClean="0"/>
              <a:t>Rappels de </a:t>
            </a:r>
            <a:r>
              <a:rPr lang="en-GB" dirty="0" err="1" smtClean="0"/>
              <a:t>mécanique</a:t>
            </a:r>
            <a:r>
              <a:rPr lang="en-GB" dirty="0" smtClean="0"/>
              <a:t> </a:t>
            </a:r>
            <a:r>
              <a:rPr lang="en-GB" dirty="0" err="1" smtClean="0"/>
              <a:t>spatiale</a:t>
            </a:r>
            <a:endParaRPr lang="en-GB" dirty="0"/>
          </a:p>
        </p:txBody>
      </p:sp>
      <p:sp>
        <p:nvSpPr>
          <p:cNvPr id="3" name="Date Placeholder 2"/>
          <p:cNvSpPr>
            <a:spLocks noGrp="1"/>
          </p:cNvSpPr>
          <p:nvPr>
            <p:ph type="dt" sz="half" idx="10"/>
          </p:nvPr>
        </p:nvSpPr>
        <p:spPr/>
        <p:txBody>
          <a:bodyPr/>
          <a:lstStyle/>
          <a:p>
            <a:r>
              <a:rPr lang="fr-FR" altLang="de-DE" smtClean="0"/>
              <a:t>18 June, 2021</a:t>
            </a:r>
            <a:endParaRPr lang="de-DE" altLang="de-DE"/>
          </a:p>
        </p:txBody>
      </p:sp>
      <p:sp>
        <p:nvSpPr>
          <p:cNvPr id="4" name="Footer Placeholder 3"/>
          <p:cNvSpPr>
            <a:spLocks noGrp="1"/>
          </p:cNvSpPr>
          <p:nvPr>
            <p:ph type="ftr" sz="quarter" idx="11"/>
          </p:nvPr>
        </p:nvSpPr>
        <p:spPr/>
        <p:txBody>
          <a:bodyPr/>
          <a:lstStyle/>
          <a:p>
            <a:r>
              <a:rPr lang="en-GB" altLang="de-DE" smtClean="0"/>
              <a:t>Automatic Maneuver Detection</a:t>
            </a:r>
            <a:endParaRPr lang="de-DE" altLang="de-DE"/>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6</a:t>
            </a:fld>
            <a:endParaRPr lang="de-DE" altLang="de-DE"/>
          </a:p>
        </p:txBody>
      </p:sp>
    </p:spTree>
    <p:extLst>
      <p:ext uri="{BB962C8B-B14F-4D97-AF65-F5344CB8AC3E}">
        <p14:creationId xmlns:p14="http://schemas.microsoft.com/office/powerpoint/2010/main" val="1496178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dt" idx="10"/>
          </p:nvPr>
        </p:nvSpPr>
        <p:spPr>
          <a:xfrm>
            <a:off x="777600" y="6444000"/>
            <a:ext cx="63788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319" name="Google Shape;319;p34"/>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7</a:t>
            </a:fld>
            <a:endParaRPr/>
          </a:p>
        </p:txBody>
      </p:sp>
      <p:sp>
        <p:nvSpPr>
          <p:cNvPr id="320" name="Google Shape;320;p34"/>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pic>
        <p:nvPicPr>
          <p:cNvPr id="6" name="FD01 _Orbit_explan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469901" y="653692"/>
            <a:ext cx="11249698" cy="881187"/>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a:t>Rappels : éléments orbitaux</a:t>
            </a:r>
            <a:endParaRPr/>
          </a:p>
        </p:txBody>
      </p:sp>
      <p:sp>
        <p:nvSpPr>
          <p:cNvPr id="285" name="Google Shape;285;p33"/>
          <p:cNvSpPr txBox="1">
            <a:spLocks noGrp="1"/>
          </p:cNvSpPr>
          <p:nvPr>
            <p:ph type="sldNum" idx="12"/>
          </p:nvPr>
        </p:nvSpPr>
        <p:spPr>
          <a:xfrm>
            <a:off x="472407" y="6444000"/>
            <a:ext cx="295001"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fld id="{00000000-1234-1234-1234-123412341234}" type="slidenum">
              <a:rPr lang="fr-FR"/>
              <a:t>8</a:t>
            </a:fld>
            <a:endParaRPr/>
          </a:p>
        </p:txBody>
      </p:sp>
      <p:sp>
        <p:nvSpPr>
          <p:cNvPr id="286" name="Google Shape;286;p33"/>
          <p:cNvSpPr/>
          <p:nvPr/>
        </p:nvSpPr>
        <p:spPr>
          <a:xfrm>
            <a:off x="10992544" y="260648"/>
            <a:ext cx="1008112" cy="2880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287" name="Google Shape;287;p33"/>
          <p:cNvSpPr txBox="1">
            <a:spLocks noGrp="1"/>
          </p:cNvSpPr>
          <p:nvPr>
            <p:ph type="dt" idx="10"/>
          </p:nvPr>
        </p:nvSpPr>
        <p:spPr>
          <a:xfrm>
            <a:off x="187858" y="6444000"/>
            <a:ext cx="1159100" cy="216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r>
              <a:rPr lang="fr-FR"/>
              <a:t>17/02/2022</a:t>
            </a:r>
            <a:endParaRPr/>
          </a:p>
        </p:txBody>
      </p:sp>
      <p:sp>
        <p:nvSpPr>
          <p:cNvPr id="288" name="Google Shape;288;p33"/>
          <p:cNvSpPr txBox="1">
            <a:spLocks noGrp="1"/>
          </p:cNvSpPr>
          <p:nvPr>
            <p:ph type="ftr" idx="11"/>
          </p:nvPr>
        </p:nvSpPr>
        <p:spPr>
          <a:xfrm>
            <a:off x="1629000" y="6468950"/>
            <a:ext cx="8973106" cy="2160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fr-FR"/>
              <a:t>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a:p>
        </p:txBody>
      </p:sp>
      <p:sp>
        <p:nvSpPr>
          <p:cNvPr id="289" name="Google Shape;289;p33"/>
          <p:cNvSpPr txBox="1"/>
          <p:nvPr/>
        </p:nvSpPr>
        <p:spPr>
          <a:xfrm>
            <a:off x="4171337" y="259273"/>
            <a:ext cx="3888432" cy="26398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060">
                <a:solidFill>
                  <a:srgbClr val="00205B"/>
                </a:solidFill>
                <a:latin typeface="Arial"/>
                <a:ea typeface="Arial"/>
                <a:cs typeface="Arial"/>
                <a:sym typeface="Arial"/>
              </a:rPr>
              <a:t>Presentation - Automatic maneuver detection</a:t>
            </a:r>
            <a:endParaRPr sz="1060">
              <a:solidFill>
                <a:srgbClr val="00205B"/>
              </a:solidFill>
              <a:latin typeface="Arial"/>
              <a:ea typeface="Arial"/>
              <a:cs typeface="Arial"/>
              <a:sym typeface="Arial"/>
            </a:endParaRPr>
          </a:p>
        </p:txBody>
      </p:sp>
      <p:sp>
        <p:nvSpPr>
          <p:cNvPr id="290" name="Google Shape;290;p33"/>
          <p:cNvSpPr txBox="1"/>
          <p:nvPr/>
        </p:nvSpPr>
        <p:spPr>
          <a:xfrm>
            <a:off x="-312712" y="5072673"/>
            <a:ext cx="4678292" cy="3127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fr-FR" sz="1361">
                <a:solidFill>
                  <a:schemeClr val="dk1"/>
                </a:solidFill>
                <a:latin typeface="Arial"/>
                <a:ea typeface="Arial"/>
                <a:cs typeface="Arial"/>
                <a:sym typeface="Arial"/>
              </a:rPr>
              <a:t>Cas d’une orbite quasi-circulaire:</a:t>
            </a:r>
            <a:endParaRPr sz="1361">
              <a:solidFill>
                <a:schemeClr val="dk1"/>
              </a:solidFill>
              <a:latin typeface="Arial"/>
              <a:ea typeface="Arial"/>
              <a:cs typeface="Arial"/>
              <a:sym typeface="Arial"/>
            </a:endParaRPr>
          </a:p>
        </p:txBody>
      </p:sp>
      <p:sp>
        <p:nvSpPr>
          <p:cNvPr id="291" name="Google Shape;291;p33"/>
          <p:cNvSpPr/>
          <p:nvPr/>
        </p:nvSpPr>
        <p:spPr>
          <a:xfrm>
            <a:off x="3647728" y="5101332"/>
            <a:ext cx="6096000" cy="1024511"/>
          </a:xfrm>
          <a:prstGeom prst="rect">
            <a:avLst/>
          </a:prstGeom>
          <a:blipFill rotWithShape="1">
            <a:blip r:embed="rId3">
              <a:alphaModFix/>
            </a:blip>
            <a:stretch>
              <a:fillRect l="-299" t="-1189" b="-4165"/>
            </a:stretch>
          </a:blip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fr-FR" sz="1361">
                <a:latin typeface="Arial"/>
                <a:ea typeface="Arial"/>
                <a:cs typeface="Arial"/>
                <a:sym typeface="Arial"/>
              </a:rPr>
              <a:t> </a:t>
            </a:r>
            <a:endParaRPr/>
          </a:p>
        </p:txBody>
      </p:sp>
      <p:grpSp>
        <p:nvGrpSpPr>
          <p:cNvPr id="292" name="Google Shape;292;p33"/>
          <p:cNvGrpSpPr/>
          <p:nvPr/>
        </p:nvGrpSpPr>
        <p:grpSpPr>
          <a:xfrm>
            <a:off x="1898440" y="1118327"/>
            <a:ext cx="3746920" cy="3544200"/>
            <a:chOff x="0" y="27473"/>
            <a:chExt cx="3746920" cy="3544200"/>
          </a:xfrm>
        </p:grpSpPr>
        <p:sp>
          <p:nvSpPr>
            <p:cNvPr id="293" name="Google Shape;293;p33"/>
            <p:cNvSpPr/>
            <p:nvPr/>
          </p:nvSpPr>
          <p:spPr>
            <a:xfrm>
              <a:off x="0" y="189833"/>
              <a:ext cx="3746920" cy="459112"/>
            </a:xfrm>
            <a:prstGeom prst="rect">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txBox="1"/>
            <p:nvPr/>
          </p:nvSpPr>
          <p:spPr>
            <a:xfrm>
              <a:off x="0" y="189833"/>
              <a:ext cx="3746920" cy="459112"/>
            </a:xfrm>
            <a:prstGeom prst="rect">
              <a:avLst/>
            </a:prstGeom>
            <a:noFill/>
            <a:ln>
              <a:noFill/>
            </a:ln>
          </p:spPr>
          <p:txBody>
            <a:bodyPr spcFirstLastPara="1" wrap="square" lIns="290800" tIns="229100" rIns="2908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a : semi major axis (km) </a:t>
              </a:r>
              <a:endParaRPr sz="1100" b="0" i="0" u="none" strike="noStrike" cap="none">
                <a:solidFill>
                  <a:schemeClr val="dk1"/>
                </a:solidFill>
                <a:latin typeface="Arial"/>
                <a:ea typeface="Arial"/>
                <a:cs typeface="Arial"/>
                <a:sym typeface="Arial"/>
              </a:endParaRPr>
            </a:p>
          </p:txBody>
        </p:sp>
        <p:sp>
          <p:nvSpPr>
            <p:cNvPr id="295" name="Google Shape;295;p33"/>
            <p:cNvSpPr/>
            <p:nvPr/>
          </p:nvSpPr>
          <p:spPr>
            <a:xfrm>
              <a:off x="187346" y="27473"/>
              <a:ext cx="2622844" cy="3247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txBox="1"/>
            <p:nvPr/>
          </p:nvSpPr>
          <p:spPr>
            <a:xfrm>
              <a:off x="203198" y="43325"/>
              <a:ext cx="2591140" cy="293016"/>
            </a:xfrm>
            <a:prstGeom prst="rect">
              <a:avLst/>
            </a:prstGeom>
            <a:noFill/>
            <a:ln>
              <a:noFill/>
            </a:ln>
          </p:spPr>
          <p:txBody>
            <a:bodyPr spcFirstLastPara="1" wrap="square" lIns="99125" tIns="0" rIns="99125" bIns="0" anchor="ctr" anchorCtr="0">
              <a:noAutofit/>
            </a:bodyPr>
            <a:lstStyle/>
            <a:p>
              <a:pPr marL="0" marR="0" lvl="0" indent="0" algn="l" rtl="0">
                <a:lnSpc>
                  <a:spcPct val="90000"/>
                </a:lnSpc>
                <a:spcBef>
                  <a:spcPts val="0"/>
                </a:spcBef>
                <a:spcAft>
                  <a:spcPts val="0"/>
                </a:spcAft>
                <a:buNone/>
              </a:pPr>
              <a:r>
                <a:rPr lang="fr-FR" sz="1100">
                  <a:solidFill>
                    <a:schemeClr val="lt1"/>
                  </a:solidFill>
                  <a:latin typeface="Arial"/>
                  <a:ea typeface="Arial"/>
                  <a:cs typeface="Arial"/>
                  <a:sym typeface="Arial"/>
                </a:rPr>
                <a:t>Size</a:t>
              </a:r>
              <a:endParaRPr sz="1100">
                <a:solidFill>
                  <a:schemeClr val="lt1"/>
                </a:solidFill>
                <a:latin typeface="Arial"/>
                <a:ea typeface="Arial"/>
                <a:cs typeface="Arial"/>
                <a:sym typeface="Arial"/>
              </a:endParaRPr>
            </a:p>
          </p:txBody>
        </p:sp>
        <p:sp>
          <p:nvSpPr>
            <p:cNvPr id="297" name="Google Shape;297;p33"/>
            <p:cNvSpPr/>
            <p:nvPr/>
          </p:nvSpPr>
          <p:spPr>
            <a:xfrm>
              <a:off x="0" y="870705"/>
              <a:ext cx="3746920" cy="641024"/>
            </a:xfrm>
            <a:prstGeom prst="rect">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txBox="1"/>
            <p:nvPr/>
          </p:nvSpPr>
          <p:spPr>
            <a:xfrm>
              <a:off x="0" y="870705"/>
              <a:ext cx="3746920" cy="641024"/>
            </a:xfrm>
            <a:prstGeom prst="rect">
              <a:avLst/>
            </a:prstGeom>
            <a:noFill/>
            <a:ln>
              <a:noFill/>
            </a:ln>
          </p:spPr>
          <p:txBody>
            <a:bodyPr spcFirstLastPara="1" wrap="square" lIns="290800" tIns="229100" rIns="2908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i : inclination  (deg)	</a:t>
              </a:r>
              <a:endParaRPr sz="1100" b="0" i="0" u="none" strike="noStrike" cap="none">
                <a:solidFill>
                  <a:schemeClr val="dk1"/>
                </a:solidFill>
                <a:latin typeface="Arial"/>
                <a:ea typeface="Arial"/>
                <a:cs typeface="Arial"/>
                <a:sym typeface="Arial"/>
              </a:endParaRPr>
            </a:p>
            <a:p>
              <a:pPr marL="57150" marR="0" lvl="1" indent="-69850" algn="l" rtl="0">
                <a:lnSpc>
                  <a:spcPct val="90000"/>
                </a:lnSpc>
                <a:spcBef>
                  <a:spcPts val="165"/>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Ω : right ascension of ascending node (deg)</a:t>
              </a:r>
              <a:endParaRPr sz="1100" b="0" i="0" u="none" strike="noStrike" cap="none">
                <a:solidFill>
                  <a:schemeClr val="dk1"/>
                </a:solidFill>
                <a:latin typeface="Arial"/>
                <a:ea typeface="Arial"/>
                <a:cs typeface="Arial"/>
                <a:sym typeface="Arial"/>
              </a:endParaRPr>
            </a:p>
          </p:txBody>
        </p:sp>
        <p:sp>
          <p:nvSpPr>
            <p:cNvPr id="299" name="Google Shape;299;p33"/>
            <p:cNvSpPr/>
            <p:nvPr/>
          </p:nvSpPr>
          <p:spPr>
            <a:xfrm>
              <a:off x="187346" y="708345"/>
              <a:ext cx="2622844" cy="3247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txBox="1"/>
            <p:nvPr/>
          </p:nvSpPr>
          <p:spPr>
            <a:xfrm>
              <a:off x="203198" y="724197"/>
              <a:ext cx="2591140" cy="293016"/>
            </a:xfrm>
            <a:prstGeom prst="rect">
              <a:avLst/>
            </a:prstGeom>
            <a:noFill/>
            <a:ln>
              <a:noFill/>
            </a:ln>
          </p:spPr>
          <p:txBody>
            <a:bodyPr spcFirstLastPara="1" wrap="square" lIns="99125" tIns="0" rIns="99125" bIns="0" anchor="ctr" anchorCtr="0">
              <a:noAutofit/>
            </a:bodyPr>
            <a:lstStyle/>
            <a:p>
              <a:pPr marL="0" marR="0" lvl="0" indent="0" algn="l" rtl="0">
                <a:lnSpc>
                  <a:spcPct val="90000"/>
                </a:lnSpc>
                <a:spcBef>
                  <a:spcPts val="0"/>
                </a:spcBef>
                <a:spcAft>
                  <a:spcPts val="0"/>
                </a:spcAft>
                <a:buNone/>
              </a:pPr>
              <a:r>
                <a:rPr lang="fr-FR" sz="1100">
                  <a:solidFill>
                    <a:schemeClr val="lt1"/>
                  </a:solidFill>
                  <a:latin typeface="Arial"/>
                  <a:ea typeface="Arial"/>
                  <a:cs typeface="Arial"/>
                  <a:sym typeface="Arial"/>
                </a:rPr>
                <a:t>Plane Orientation</a:t>
              </a:r>
              <a:endParaRPr sz="1100">
                <a:solidFill>
                  <a:schemeClr val="lt1"/>
                </a:solidFill>
                <a:latin typeface="Arial"/>
                <a:ea typeface="Arial"/>
                <a:cs typeface="Arial"/>
                <a:sym typeface="Arial"/>
              </a:endParaRPr>
            </a:p>
          </p:txBody>
        </p:sp>
        <p:sp>
          <p:nvSpPr>
            <p:cNvPr id="301" name="Google Shape;301;p33"/>
            <p:cNvSpPr/>
            <p:nvPr/>
          </p:nvSpPr>
          <p:spPr>
            <a:xfrm>
              <a:off x="0" y="1733491"/>
              <a:ext cx="3746920" cy="459112"/>
            </a:xfrm>
            <a:prstGeom prst="rect">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txBox="1"/>
            <p:nvPr/>
          </p:nvSpPr>
          <p:spPr>
            <a:xfrm>
              <a:off x="0" y="1733491"/>
              <a:ext cx="3746920" cy="459112"/>
            </a:xfrm>
            <a:prstGeom prst="rect">
              <a:avLst/>
            </a:prstGeom>
            <a:noFill/>
            <a:ln>
              <a:noFill/>
            </a:ln>
          </p:spPr>
          <p:txBody>
            <a:bodyPr spcFirstLastPara="1" wrap="square" lIns="290800" tIns="229100" rIns="2908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e  : eccentricity</a:t>
              </a:r>
              <a:endParaRPr sz="1100" b="0" i="0" u="none" strike="noStrike" cap="none">
                <a:solidFill>
                  <a:schemeClr val="dk1"/>
                </a:solidFill>
                <a:latin typeface="Arial"/>
                <a:ea typeface="Arial"/>
                <a:cs typeface="Arial"/>
                <a:sym typeface="Arial"/>
              </a:endParaRPr>
            </a:p>
          </p:txBody>
        </p:sp>
        <p:sp>
          <p:nvSpPr>
            <p:cNvPr id="303" name="Google Shape;303;p33"/>
            <p:cNvSpPr/>
            <p:nvPr/>
          </p:nvSpPr>
          <p:spPr>
            <a:xfrm>
              <a:off x="187346" y="1571130"/>
              <a:ext cx="2622844" cy="3247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txBox="1"/>
            <p:nvPr/>
          </p:nvSpPr>
          <p:spPr>
            <a:xfrm>
              <a:off x="203198" y="1586982"/>
              <a:ext cx="2591140" cy="293016"/>
            </a:xfrm>
            <a:prstGeom prst="rect">
              <a:avLst/>
            </a:prstGeom>
            <a:noFill/>
            <a:ln>
              <a:noFill/>
            </a:ln>
          </p:spPr>
          <p:txBody>
            <a:bodyPr spcFirstLastPara="1" wrap="square" lIns="99125" tIns="0" rIns="99125" bIns="0" anchor="ctr" anchorCtr="0">
              <a:noAutofit/>
            </a:bodyPr>
            <a:lstStyle/>
            <a:p>
              <a:pPr marL="0" marR="0" lvl="0" indent="0" algn="l" rtl="0">
                <a:lnSpc>
                  <a:spcPct val="90000"/>
                </a:lnSpc>
                <a:spcBef>
                  <a:spcPts val="0"/>
                </a:spcBef>
                <a:spcAft>
                  <a:spcPts val="0"/>
                </a:spcAft>
                <a:buNone/>
              </a:pPr>
              <a:r>
                <a:rPr lang="fr-FR" sz="1100">
                  <a:solidFill>
                    <a:schemeClr val="lt1"/>
                  </a:solidFill>
                  <a:latin typeface="Arial"/>
                  <a:ea typeface="Arial"/>
                  <a:cs typeface="Arial"/>
                  <a:sym typeface="Arial"/>
                </a:rPr>
                <a:t>Shape</a:t>
              </a:r>
              <a:endParaRPr sz="1100">
                <a:solidFill>
                  <a:schemeClr val="lt1"/>
                </a:solidFill>
                <a:latin typeface="Arial"/>
                <a:ea typeface="Arial"/>
                <a:cs typeface="Arial"/>
                <a:sym typeface="Arial"/>
              </a:endParaRPr>
            </a:p>
          </p:txBody>
        </p:sp>
        <p:sp>
          <p:nvSpPr>
            <p:cNvPr id="305" name="Google Shape;305;p33"/>
            <p:cNvSpPr/>
            <p:nvPr/>
          </p:nvSpPr>
          <p:spPr>
            <a:xfrm>
              <a:off x="0" y="2414363"/>
              <a:ext cx="3746920" cy="467775"/>
            </a:xfrm>
            <a:prstGeom prst="rect">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txBox="1"/>
            <p:nvPr/>
          </p:nvSpPr>
          <p:spPr>
            <a:xfrm>
              <a:off x="0" y="2414363"/>
              <a:ext cx="3746920" cy="467775"/>
            </a:xfrm>
            <a:prstGeom prst="rect">
              <a:avLst/>
            </a:prstGeom>
            <a:noFill/>
            <a:ln>
              <a:noFill/>
            </a:ln>
          </p:spPr>
          <p:txBody>
            <a:bodyPr spcFirstLastPara="1" wrap="square" lIns="290800" tIns="229100" rIns="2908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ω : argument of the perigee (deg) </a:t>
              </a:r>
              <a:endParaRPr sz="1100" b="0" i="0" u="none" strike="noStrike" cap="none">
                <a:solidFill>
                  <a:schemeClr val="dk1"/>
                </a:solidFill>
                <a:latin typeface="Arial"/>
                <a:ea typeface="Arial"/>
                <a:cs typeface="Arial"/>
                <a:sym typeface="Arial"/>
              </a:endParaRPr>
            </a:p>
          </p:txBody>
        </p:sp>
        <p:sp>
          <p:nvSpPr>
            <p:cNvPr id="307" name="Google Shape;307;p33"/>
            <p:cNvSpPr/>
            <p:nvPr/>
          </p:nvSpPr>
          <p:spPr>
            <a:xfrm>
              <a:off x="187346" y="2252003"/>
              <a:ext cx="2622844" cy="3247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txBox="1"/>
            <p:nvPr/>
          </p:nvSpPr>
          <p:spPr>
            <a:xfrm>
              <a:off x="203198" y="2267855"/>
              <a:ext cx="2591140" cy="293016"/>
            </a:xfrm>
            <a:prstGeom prst="rect">
              <a:avLst/>
            </a:prstGeom>
            <a:noFill/>
            <a:ln>
              <a:noFill/>
            </a:ln>
          </p:spPr>
          <p:txBody>
            <a:bodyPr spcFirstLastPara="1" wrap="square" lIns="99125" tIns="0" rIns="99125" bIns="0" anchor="ctr" anchorCtr="0">
              <a:noAutofit/>
            </a:bodyPr>
            <a:lstStyle/>
            <a:p>
              <a:pPr marL="0" marR="0" lvl="0" indent="0" algn="l" rtl="0">
                <a:lnSpc>
                  <a:spcPct val="90000"/>
                </a:lnSpc>
                <a:spcBef>
                  <a:spcPts val="0"/>
                </a:spcBef>
                <a:spcAft>
                  <a:spcPts val="0"/>
                </a:spcAft>
                <a:buNone/>
              </a:pPr>
              <a:r>
                <a:rPr lang="fr-FR" sz="1100">
                  <a:solidFill>
                    <a:schemeClr val="lt1"/>
                  </a:solidFill>
                  <a:latin typeface="Arial"/>
                  <a:ea typeface="Arial"/>
                  <a:cs typeface="Arial"/>
                  <a:sym typeface="Arial"/>
                </a:rPr>
                <a:t>Orientation of the ellipse in its plane</a:t>
              </a:r>
              <a:endParaRPr sz="1100">
                <a:solidFill>
                  <a:schemeClr val="lt1"/>
                </a:solidFill>
                <a:latin typeface="Arial"/>
                <a:ea typeface="Arial"/>
                <a:cs typeface="Arial"/>
                <a:sym typeface="Arial"/>
              </a:endParaRPr>
            </a:p>
          </p:txBody>
        </p:sp>
        <p:sp>
          <p:nvSpPr>
            <p:cNvPr id="309" name="Google Shape;309;p33"/>
            <p:cNvSpPr/>
            <p:nvPr/>
          </p:nvSpPr>
          <p:spPr>
            <a:xfrm>
              <a:off x="0" y="3103898"/>
              <a:ext cx="3746920" cy="467775"/>
            </a:xfrm>
            <a:prstGeom prst="rect">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p:nvPr/>
          </p:nvSpPr>
          <p:spPr>
            <a:xfrm>
              <a:off x="0" y="3103898"/>
              <a:ext cx="3746920" cy="467775"/>
            </a:xfrm>
            <a:prstGeom prst="rect">
              <a:avLst/>
            </a:prstGeom>
            <a:noFill/>
            <a:ln>
              <a:noFill/>
            </a:ln>
          </p:spPr>
          <p:txBody>
            <a:bodyPr spcFirstLastPara="1" wrap="square" lIns="290800" tIns="229100" rIns="290800" bIns="78225" anchor="t" anchorCtr="0">
              <a:noAutofit/>
            </a:bodyPr>
            <a:lstStyle/>
            <a:p>
              <a:pPr marL="57150" marR="0" lvl="1" indent="-69850" algn="l" rtl="0">
                <a:lnSpc>
                  <a:spcPct val="90000"/>
                </a:lnSpc>
                <a:spcBef>
                  <a:spcPts val="0"/>
                </a:spcBef>
                <a:spcAft>
                  <a:spcPts val="0"/>
                </a:spcAft>
                <a:buClr>
                  <a:schemeClr val="dk1"/>
                </a:buClr>
                <a:buSzPts val="1100"/>
                <a:buFont typeface="Arial"/>
                <a:buChar char="•"/>
              </a:pPr>
              <a:r>
                <a:rPr lang="fr-FR" sz="1100" b="0" i="0" u="none" strike="noStrike" cap="none">
                  <a:solidFill>
                    <a:schemeClr val="dk1"/>
                  </a:solidFill>
                  <a:latin typeface="Arial"/>
                  <a:ea typeface="Arial"/>
                  <a:cs typeface="Arial"/>
                  <a:sym typeface="Arial"/>
                </a:rPr>
                <a:t>ν : true anomaly (deg)</a:t>
              </a:r>
              <a:endParaRPr sz="1100" b="0" i="0" u="none" strike="noStrike" cap="none">
                <a:solidFill>
                  <a:schemeClr val="dk1"/>
                </a:solidFill>
                <a:latin typeface="Arial"/>
                <a:ea typeface="Arial"/>
                <a:cs typeface="Arial"/>
                <a:sym typeface="Arial"/>
              </a:endParaRPr>
            </a:p>
          </p:txBody>
        </p:sp>
        <p:sp>
          <p:nvSpPr>
            <p:cNvPr id="311" name="Google Shape;311;p33"/>
            <p:cNvSpPr/>
            <p:nvPr/>
          </p:nvSpPr>
          <p:spPr>
            <a:xfrm>
              <a:off x="187346" y="2941538"/>
              <a:ext cx="2622844" cy="3247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txBox="1"/>
            <p:nvPr/>
          </p:nvSpPr>
          <p:spPr>
            <a:xfrm>
              <a:off x="203198" y="2957390"/>
              <a:ext cx="2591140" cy="293016"/>
            </a:xfrm>
            <a:prstGeom prst="rect">
              <a:avLst/>
            </a:prstGeom>
            <a:noFill/>
            <a:ln>
              <a:noFill/>
            </a:ln>
          </p:spPr>
          <p:txBody>
            <a:bodyPr spcFirstLastPara="1" wrap="square" lIns="99125" tIns="0" rIns="99125" bIns="0" anchor="ctr" anchorCtr="0">
              <a:noAutofit/>
            </a:bodyPr>
            <a:lstStyle/>
            <a:p>
              <a:pPr marL="0" marR="0" lvl="0" indent="0" algn="l" rtl="0">
                <a:lnSpc>
                  <a:spcPct val="90000"/>
                </a:lnSpc>
                <a:spcBef>
                  <a:spcPts val="0"/>
                </a:spcBef>
                <a:spcAft>
                  <a:spcPts val="0"/>
                </a:spcAft>
                <a:buNone/>
              </a:pPr>
              <a:r>
                <a:rPr lang="fr-FR" sz="1100">
                  <a:solidFill>
                    <a:schemeClr val="lt1"/>
                  </a:solidFill>
                  <a:latin typeface="Arial"/>
                  <a:ea typeface="Arial"/>
                  <a:cs typeface="Arial"/>
                  <a:sym typeface="Arial"/>
                </a:rPr>
                <a:t>Position</a:t>
              </a:r>
              <a:endParaRPr sz="1100">
                <a:solidFill>
                  <a:schemeClr val="lt1"/>
                </a:solidFill>
                <a:latin typeface="Arial"/>
                <a:ea typeface="Arial"/>
                <a:cs typeface="Arial"/>
                <a:sym typeface="Arial"/>
              </a:endParaRPr>
            </a:p>
          </p:txBody>
        </p:sp>
      </p:grpSp>
      <p:pic>
        <p:nvPicPr>
          <p:cNvPr id="313" name="Google Shape;313;p33" descr="C:\Users\lugan\Downloads\Orbit1.svg.png"/>
          <p:cNvPicPr preferRelativeResize="0"/>
          <p:nvPr/>
        </p:nvPicPr>
        <p:blipFill rotWithShape="1">
          <a:blip r:embed="rId4">
            <a:alphaModFix/>
          </a:blip>
          <a:srcRect/>
          <a:stretch/>
        </p:blipFill>
        <p:spPr>
          <a:xfrm>
            <a:off x="5879976" y="1037423"/>
            <a:ext cx="4062031" cy="366283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 </a:t>
            </a:r>
            <a:r>
              <a:rPr lang="en-US" dirty="0" err="1" smtClean="0"/>
              <a:t>différentes</a:t>
            </a:r>
            <a:r>
              <a:rPr lang="en-US" dirty="0" smtClean="0"/>
              <a:t> forces </a:t>
            </a:r>
            <a:r>
              <a:rPr lang="en-US" dirty="0" err="1" smtClean="0"/>
              <a:t>perturbatrices</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uk-UA" smtClean="0"/>
              <a:t>9</a:t>
            </a:fld>
            <a:endParaRPr lang="uk-UA"/>
          </a:p>
        </p:txBody>
      </p:sp>
      <p:pic>
        <p:nvPicPr>
          <p:cNvPr id="6" name="Image 2"/>
          <p:cNvPicPr/>
          <p:nvPr/>
        </p:nvPicPr>
        <p:blipFill rotWithShape="1">
          <a:blip r:embed="rId2" cstate="print">
            <a:extLst>
              <a:ext uri="{28A0092B-C50C-407E-A947-70E740481C1C}">
                <a14:useLocalDpi xmlns:a14="http://schemas.microsoft.com/office/drawing/2010/main" val="0"/>
              </a:ext>
            </a:extLst>
          </a:blip>
          <a:srcRect l="2595" r="4235"/>
          <a:stretch/>
        </p:blipFill>
        <p:spPr bwMode="auto">
          <a:xfrm>
            <a:off x="469900" y="1702253"/>
            <a:ext cx="9629139" cy="4596947"/>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914400" y="1464678"/>
            <a:ext cx="4409954" cy="307777"/>
          </a:xfrm>
          <a:prstGeom prst="rect">
            <a:avLst/>
          </a:prstGeom>
          <a:noFill/>
        </p:spPr>
        <p:txBody>
          <a:bodyPr wrap="square" rtlCol="0">
            <a:spAutoFit/>
          </a:bodyPr>
          <a:lstStyle/>
          <a:p>
            <a:r>
              <a:rPr lang="en-US" b="1" dirty="0" err="1" smtClean="0"/>
              <a:t>Effet</a:t>
            </a:r>
            <a:r>
              <a:rPr lang="en-US" b="1" dirty="0" smtClean="0"/>
              <a:t> du </a:t>
            </a:r>
            <a:r>
              <a:rPr lang="en-US" b="1" dirty="0" err="1" smtClean="0"/>
              <a:t>potentiel</a:t>
            </a:r>
            <a:r>
              <a:rPr lang="en-US" b="1" dirty="0" smtClean="0"/>
              <a:t> </a:t>
            </a:r>
            <a:r>
              <a:rPr lang="en-US" b="1" dirty="0" err="1" smtClean="0"/>
              <a:t>terrestre</a:t>
            </a:r>
            <a:endParaRPr lang="en-US" b="1" dirty="0"/>
          </a:p>
        </p:txBody>
      </p:sp>
      <p:sp>
        <p:nvSpPr>
          <p:cNvPr id="8" name="Zone de texte 15"/>
          <p:cNvSpPr txBox="1"/>
          <p:nvPr/>
        </p:nvSpPr>
        <p:spPr>
          <a:xfrm>
            <a:off x="1121338" y="6333224"/>
            <a:ext cx="6734175" cy="2667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US" sz="900" i="1">
                <a:solidFill>
                  <a:srgbClr val="44546A"/>
                </a:solidFill>
                <a:effectLst/>
                <a:latin typeface="Calibri" charset="0"/>
                <a:ea typeface="Calibri" charset="0"/>
                <a:cs typeface="Times New Roman" charset="0"/>
              </a:rPr>
              <a:t>Figure 1: difference between ephemeris with J2 potential and ephemeris with J10 potential over time</a:t>
            </a:r>
            <a:endParaRPr lang="en-GB" sz="900" i="1">
              <a:solidFill>
                <a:srgbClr val="44546A"/>
              </a:solidFill>
              <a:effectLst/>
              <a:latin typeface="Calibri" charset="0"/>
              <a:ea typeface="Calibri" charset="0"/>
              <a:cs typeface="Times New Roman" charset="0"/>
            </a:endParaRPr>
          </a:p>
        </p:txBody>
      </p:sp>
    </p:spTree>
    <p:extLst>
      <p:ext uri="{BB962C8B-B14F-4D97-AF65-F5344CB8AC3E}">
        <p14:creationId xmlns:p14="http://schemas.microsoft.com/office/powerpoint/2010/main" val="420707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Airbus PPT template">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AIRBUS">
      <a:dk1>
        <a:srgbClr val="000000"/>
      </a:dk1>
      <a:lt1>
        <a:srgbClr val="FFFFFF"/>
      </a:lt1>
      <a:dk2>
        <a:srgbClr val="E0E0DF"/>
      </a:dk2>
      <a:lt2>
        <a:srgbClr val="E0E0DF"/>
      </a:lt2>
      <a:accent1>
        <a:srgbClr val="1E3174"/>
      </a:accent1>
      <a:accent2>
        <a:srgbClr val="0D5881"/>
      </a:accent2>
      <a:accent3>
        <a:srgbClr val="5A6F83"/>
      </a:accent3>
      <a:accent4>
        <a:srgbClr val="9099A7"/>
      </a:accent4>
      <a:accent5>
        <a:srgbClr val="0085AD"/>
      </a:accent5>
      <a:accent6>
        <a:srgbClr val="9A3393"/>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2705</Words>
  <Application>Microsoft Macintosh PowerPoint</Application>
  <PresentationFormat>Widescreen</PresentationFormat>
  <Paragraphs>266</Paragraphs>
  <Slides>22</Slides>
  <Notes>15</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Calibri</vt:lpstr>
      <vt:lpstr>Times New Roman</vt:lpstr>
      <vt:lpstr>Arial</vt:lpstr>
      <vt:lpstr>Airbus PPT template</vt:lpstr>
      <vt:lpstr>Diseño personalizado</vt:lpstr>
      <vt:lpstr>Hackaton SDD 2022 Propagation d’orbites</vt:lpstr>
      <vt:lpstr>Intervenants</vt:lpstr>
      <vt:lpstr>Contexte</vt:lpstr>
      <vt:lpstr>Contexte  </vt:lpstr>
      <vt:lpstr>Situations problèmatiques</vt:lpstr>
      <vt:lpstr>Rappels de mécanique spatiale</vt:lpstr>
      <vt:lpstr>PowerPoint Presentation</vt:lpstr>
      <vt:lpstr>Rappels : éléments orbitaux</vt:lpstr>
      <vt:lpstr>Les différentes forces perturbatrices</vt:lpstr>
      <vt:lpstr>Les différentes forces perturbatrices</vt:lpstr>
      <vt:lpstr>Mouvement orbital osculateur: le cas de Co3d</vt:lpstr>
      <vt:lpstr>Eléments osculateurs vs éléments moyens</vt:lpstr>
      <vt:lpstr>Mouvement orbital osculateur vs moyen: le cas de Co3d</vt:lpstr>
      <vt:lpstr>Les 2 challenge</vt:lpstr>
      <vt:lpstr>Prédiction de séries temporelles</vt:lpstr>
      <vt:lpstr>Dataset :</vt:lpstr>
      <vt:lpstr>PowerPoint Presentation</vt:lpstr>
      <vt:lpstr>pistes proposées</vt:lpstr>
      <vt:lpstr>Comment on gagne? </vt:lpstr>
      <vt:lpstr>Organisation du hackaton</vt:lpstr>
      <vt:lpstr>Classement</vt:lpstr>
      <vt:lpstr>Bon courage !</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Hackaton SDD 2022 Propagation d’orbites</dc:title>
  <cp:lastModifiedBy>Microsoft Office User</cp:lastModifiedBy>
  <cp:revision>13</cp:revision>
  <dcterms:modified xsi:type="dcterms:W3CDTF">2022-02-28T02:12:23Z</dcterms:modified>
</cp:coreProperties>
</file>